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550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image" Target="../media/image22.jpeg"/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jpeg"/><Relationship Id="rId4" Type="http://schemas.openxmlformats.org/officeDocument/2006/relationships/image" Target="../media/image23.jpeg"/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jpeg"/><Relationship Id="rId4" Type="http://schemas.openxmlformats.org/officeDocument/2006/relationships/image" Target="../media/image24.jpeg"/><Relationship Id="rId3" Type="http://schemas.openxmlformats.org/officeDocument/2006/relationships/image" Target="../media/image22.jpeg"/><Relationship Id="rId2" Type="http://schemas.openxmlformats.org/officeDocument/2006/relationships/image" Target="../media/image25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26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1.png"/><Relationship Id="rId7" Type="http://schemas.openxmlformats.org/officeDocument/2006/relationships/image" Target="../media/image30.jpeg"/><Relationship Id="rId6" Type="http://schemas.openxmlformats.org/officeDocument/2006/relationships/tags" Target="../tags/tag182.xml"/><Relationship Id="rId5" Type="http://schemas.microsoft.com/office/2007/relationships/hdphoto" Target="../media/image29.wdp"/><Relationship Id="rId4" Type="http://schemas.openxmlformats.org/officeDocument/2006/relationships/image" Target="../media/image28.png"/><Relationship Id="rId3" Type="http://schemas.openxmlformats.org/officeDocument/2006/relationships/tags" Target="../tags/tag181.xml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1.png"/><Relationship Id="rId7" Type="http://schemas.openxmlformats.org/officeDocument/2006/relationships/image" Target="../media/image32.jpeg"/><Relationship Id="rId6" Type="http://schemas.openxmlformats.org/officeDocument/2006/relationships/tags" Target="../tags/tag185.xml"/><Relationship Id="rId5" Type="http://schemas.microsoft.com/office/2007/relationships/hdphoto" Target="../media/image29.wdp"/><Relationship Id="rId4" Type="http://schemas.openxmlformats.org/officeDocument/2006/relationships/image" Target="../media/image28.png"/><Relationship Id="rId3" Type="http://schemas.openxmlformats.org/officeDocument/2006/relationships/tags" Target="../tags/tag184.xml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1.png"/><Relationship Id="rId7" Type="http://schemas.openxmlformats.org/officeDocument/2006/relationships/image" Target="../media/image33.jpeg"/><Relationship Id="rId6" Type="http://schemas.openxmlformats.org/officeDocument/2006/relationships/tags" Target="../tags/tag188.xml"/><Relationship Id="rId5" Type="http://schemas.microsoft.com/office/2007/relationships/hdphoto" Target="../media/image29.wdp"/><Relationship Id="rId4" Type="http://schemas.openxmlformats.org/officeDocument/2006/relationships/image" Target="../media/image28.png"/><Relationship Id="rId3" Type="http://schemas.openxmlformats.org/officeDocument/2006/relationships/tags" Target="../tags/tag187.xml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9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0.xml"/><Relationship Id="rId4" Type="http://schemas.openxmlformats.org/officeDocument/2006/relationships/image" Target="../media/image38.png"/><Relationship Id="rId3" Type="http://schemas.microsoft.com/office/2007/relationships/hdphoto" Target="../media/image37.wdp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1.xml"/><Relationship Id="rId4" Type="http://schemas.microsoft.com/office/2007/relationships/hdphoto" Target="../media/image41.wdp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microsoft.com/office/2007/relationships/media" Target="../media/audio3.wav"/><Relationship Id="rId2" Type="http://schemas.openxmlformats.org/officeDocument/2006/relationships/audio" Target="NULL" TargetMode="Externa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92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tags" Target="../tags/tag290.xml"/><Relationship Id="rId98" Type="http://schemas.openxmlformats.org/officeDocument/2006/relationships/tags" Target="../tags/tag289.xml"/><Relationship Id="rId97" Type="http://schemas.openxmlformats.org/officeDocument/2006/relationships/tags" Target="../tags/tag288.xml"/><Relationship Id="rId96" Type="http://schemas.openxmlformats.org/officeDocument/2006/relationships/tags" Target="../tags/tag287.xml"/><Relationship Id="rId95" Type="http://schemas.openxmlformats.org/officeDocument/2006/relationships/tags" Target="../tags/tag286.xml"/><Relationship Id="rId94" Type="http://schemas.openxmlformats.org/officeDocument/2006/relationships/tags" Target="../tags/tag285.xml"/><Relationship Id="rId93" Type="http://schemas.openxmlformats.org/officeDocument/2006/relationships/tags" Target="../tags/tag284.xml"/><Relationship Id="rId92" Type="http://schemas.openxmlformats.org/officeDocument/2006/relationships/tags" Target="../tags/tag283.xml"/><Relationship Id="rId91" Type="http://schemas.openxmlformats.org/officeDocument/2006/relationships/tags" Target="../tags/tag282.xml"/><Relationship Id="rId90" Type="http://schemas.openxmlformats.org/officeDocument/2006/relationships/tags" Target="../tags/tag281.xml"/><Relationship Id="rId9" Type="http://schemas.openxmlformats.org/officeDocument/2006/relationships/tags" Target="../tags/tag200.xml"/><Relationship Id="rId89" Type="http://schemas.openxmlformats.org/officeDocument/2006/relationships/tags" Target="../tags/tag280.xml"/><Relationship Id="rId88" Type="http://schemas.openxmlformats.org/officeDocument/2006/relationships/tags" Target="../tags/tag279.xml"/><Relationship Id="rId87" Type="http://schemas.openxmlformats.org/officeDocument/2006/relationships/tags" Target="../tags/tag278.xml"/><Relationship Id="rId86" Type="http://schemas.openxmlformats.org/officeDocument/2006/relationships/tags" Target="../tags/tag277.xml"/><Relationship Id="rId85" Type="http://schemas.openxmlformats.org/officeDocument/2006/relationships/tags" Target="../tags/tag276.xml"/><Relationship Id="rId84" Type="http://schemas.openxmlformats.org/officeDocument/2006/relationships/tags" Target="../tags/tag275.xml"/><Relationship Id="rId83" Type="http://schemas.openxmlformats.org/officeDocument/2006/relationships/tags" Target="../tags/tag274.xml"/><Relationship Id="rId82" Type="http://schemas.openxmlformats.org/officeDocument/2006/relationships/tags" Target="../tags/tag273.xml"/><Relationship Id="rId81" Type="http://schemas.openxmlformats.org/officeDocument/2006/relationships/tags" Target="../tags/tag272.xml"/><Relationship Id="rId80" Type="http://schemas.openxmlformats.org/officeDocument/2006/relationships/tags" Target="../tags/tag271.xml"/><Relationship Id="rId8" Type="http://schemas.openxmlformats.org/officeDocument/2006/relationships/tags" Target="../tags/tag199.xml"/><Relationship Id="rId79" Type="http://schemas.openxmlformats.org/officeDocument/2006/relationships/tags" Target="../tags/tag270.xml"/><Relationship Id="rId78" Type="http://schemas.openxmlformats.org/officeDocument/2006/relationships/tags" Target="../tags/tag269.xml"/><Relationship Id="rId77" Type="http://schemas.openxmlformats.org/officeDocument/2006/relationships/tags" Target="../tags/tag268.xml"/><Relationship Id="rId76" Type="http://schemas.openxmlformats.org/officeDocument/2006/relationships/tags" Target="../tags/tag267.xml"/><Relationship Id="rId75" Type="http://schemas.openxmlformats.org/officeDocument/2006/relationships/tags" Target="../tags/tag266.xml"/><Relationship Id="rId74" Type="http://schemas.openxmlformats.org/officeDocument/2006/relationships/tags" Target="../tags/tag265.xml"/><Relationship Id="rId73" Type="http://schemas.openxmlformats.org/officeDocument/2006/relationships/tags" Target="../tags/tag264.xml"/><Relationship Id="rId72" Type="http://schemas.openxmlformats.org/officeDocument/2006/relationships/tags" Target="../tags/tag263.xml"/><Relationship Id="rId71" Type="http://schemas.openxmlformats.org/officeDocument/2006/relationships/tags" Target="../tags/tag262.xml"/><Relationship Id="rId70" Type="http://schemas.openxmlformats.org/officeDocument/2006/relationships/tags" Target="../tags/tag261.xml"/><Relationship Id="rId7" Type="http://schemas.openxmlformats.org/officeDocument/2006/relationships/tags" Target="../tags/tag198.xml"/><Relationship Id="rId69" Type="http://schemas.openxmlformats.org/officeDocument/2006/relationships/tags" Target="../tags/tag260.xml"/><Relationship Id="rId68" Type="http://schemas.openxmlformats.org/officeDocument/2006/relationships/tags" Target="../tags/tag259.xml"/><Relationship Id="rId67" Type="http://schemas.openxmlformats.org/officeDocument/2006/relationships/tags" Target="../tags/tag258.xml"/><Relationship Id="rId66" Type="http://schemas.openxmlformats.org/officeDocument/2006/relationships/tags" Target="../tags/tag257.xml"/><Relationship Id="rId65" Type="http://schemas.openxmlformats.org/officeDocument/2006/relationships/tags" Target="../tags/tag256.xml"/><Relationship Id="rId64" Type="http://schemas.openxmlformats.org/officeDocument/2006/relationships/tags" Target="../tags/tag255.xml"/><Relationship Id="rId63" Type="http://schemas.openxmlformats.org/officeDocument/2006/relationships/tags" Target="../tags/tag254.xml"/><Relationship Id="rId62" Type="http://schemas.openxmlformats.org/officeDocument/2006/relationships/tags" Target="../tags/tag253.xml"/><Relationship Id="rId61" Type="http://schemas.openxmlformats.org/officeDocument/2006/relationships/tags" Target="../tags/tag252.xml"/><Relationship Id="rId60" Type="http://schemas.openxmlformats.org/officeDocument/2006/relationships/tags" Target="../tags/tag251.xml"/><Relationship Id="rId6" Type="http://schemas.openxmlformats.org/officeDocument/2006/relationships/tags" Target="../tags/tag197.xml"/><Relationship Id="rId59" Type="http://schemas.openxmlformats.org/officeDocument/2006/relationships/tags" Target="../tags/tag250.xml"/><Relationship Id="rId58" Type="http://schemas.openxmlformats.org/officeDocument/2006/relationships/tags" Target="../tags/tag249.xml"/><Relationship Id="rId57" Type="http://schemas.openxmlformats.org/officeDocument/2006/relationships/tags" Target="../tags/tag248.xml"/><Relationship Id="rId56" Type="http://schemas.openxmlformats.org/officeDocument/2006/relationships/tags" Target="../tags/tag247.xml"/><Relationship Id="rId55" Type="http://schemas.openxmlformats.org/officeDocument/2006/relationships/tags" Target="../tags/tag246.xml"/><Relationship Id="rId54" Type="http://schemas.openxmlformats.org/officeDocument/2006/relationships/tags" Target="../tags/tag245.xml"/><Relationship Id="rId53" Type="http://schemas.openxmlformats.org/officeDocument/2006/relationships/tags" Target="../tags/tag244.xml"/><Relationship Id="rId52" Type="http://schemas.openxmlformats.org/officeDocument/2006/relationships/tags" Target="../tags/tag243.xml"/><Relationship Id="rId51" Type="http://schemas.openxmlformats.org/officeDocument/2006/relationships/tags" Target="../tags/tag242.xml"/><Relationship Id="rId50" Type="http://schemas.openxmlformats.org/officeDocument/2006/relationships/tags" Target="../tags/tag241.xml"/><Relationship Id="rId5" Type="http://schemas.openxmlformats.org/officeDocument/2006/relationships/tags" Target="../tags/tag196.xml"/><Relationship Id="rId49" Type="http://schemas.openxmlformats.org/officeDocument/2006/relationships/tags" Target="../tags/tag240.xml"/><Relationship Id="rId48" Type="http://schemas.openxmlformats.org/officeDocument/2006/relationships/tags" Target="../tags/tag239.xml"/><Relationship Id="rId47" Type="http://schemas.openxmlformats.org/officeDocument/2006/relationships/tags" Target="../tags/tag238.xml"/><Relationship Id="rId46" Type="http://schemas.openxmlformats.org/officeDocument/2006/relationships/tags" Target="../tags/tag237.xml"/><Relationship Id="rId45" Type="http://schemas.openxmlformats.org/officeDocument/2006/relationships/tags" Target="../tags/tag236.xml"/><Relationship Id="rId44" Type="http://schemas.openxmlformats.org/officeDocument/2006/relationships/tags" Target="../tags/tag235.xml"/><Relationship Id="rId43" Type="http://schemas.openxmlformats.org/officeDocument/2006/relationships/tags" Target="../tags/tag234.xml"/><Relationship Id="rId42" Type="http://schemas.openxmlformats.org/officeDocument/2006/relationships/tags" Target="../tags/tag233.xml"/><Relationship Id="rId41" Type="http://schemas.openxmlformats.org/officeDocument/2006/relationships/tags" Target="../tags/tag232.xml"/><Relationship Id="rId40" Type="http://schemas.openxmlformats.org/officeDocument/2006/relationships/tags" Target="../tags/tag231.xml"/><Relationship Id="rId4" Type="http://schemas.openxmlformats.org/officeDocument/2006/relationships/tags" Target="../tags/tag195.xml"/><Relationship Id="rId39" Type="http://schemas.openxmlformats.org/officeDocument/2006/relationships/tags" Target="../tags/tag230.xml"/><Relationship Id="rId38" Type="http://schemas.openxmlformats.org/officeDocument/2006/relationships/tags" Target="../tags/tag229.xml"/><Relationship Id="rId37" Type="http://schemas.openxmlformats.org/officeDocument/2006/relationships/tags" Target="../tags/tag228.xml"/><Relationship Id="rId36" Type="http://schemas.openxmlformats.org/officeDocument/2006/relationships/tags" Target="../tags/tag227.xml"/><Relationship Id="rId35" Type="http://schemas.openxmlformats.org/officeDocument/2006/relationships/tags" Target="../tags/tag226.xml"/><Relationship Id="rId34" Type="http://schemas.openxmlformats.org/officeDocument/2006/relationships/tags" Target="../tags/tag225.xml"/><Relationship Id="rId33" Type="http://schemas.openxmlformats.org/officeDocument/2006/relationships/tags" Target="../tags/tag224.xml"/><Relationship Id="rId32" Type="http://schemas.openxmlformats.org/officeDocument/2006/relationships/tags" Target="../tags/tag223.xml"/><Relationship Id="rId31" Type="http://schemas.openxmlformats.org/officeDocument/2006/relationships/tags" Target="../tags/tag222.xml"/><Relationship Id="rId30" Type="http://schemas.openxmlformats.org/officeDocument/2006/relationships/tags" Target="../tags/tag221.xml"/><Relationship Id="rId3" Type="http://schemas.openxmlformats.org/officeDocument/2006/relationships/tags" Target="../tags/tag194.xml"/><Relationship Id="rId29" Type="http://schemas.openxmlformats.org/officeDocument/2006/relationships/tags" Target="../tags/tag220.xml"/><Relationship Id="rId28" Type="http://schemas.openxmlformats.org/officeDocument/2006/relationships/tags" Target="../tags/tag219.xml"/><Relationship Id="rId27" Type="http://schemas.openxmlformats.org/officeDocument/2006/relationships/tags" Target="../tags/tag218.xml"/><Relationship Id="rId26" Type="http://schemas.openxmlformats.org/officeDocument/2006/relationships/tags" Target="../tags/tag217.xml"/><Relationship Id="rId25" Type="http://schemas.openxmlformats.org/officeDocument/2006/relationships/tags" Target="../tags/tag216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tags" Target="../tags/tag193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8.xml"/><Relationship Id="rId116" Type="http://schemas.openxmlformats.org/officeDocument/2006/relationships/tags" Target="../tags/tag307.xml"/><Relationship Id="rId115" Type="http://schemas.openxmlformats.org/officeDocument/2006/relationships/tags" Target="../tags/tag306.xml"/><Relationship Id="rId114" Type="http://schemas.openxmlformats.org/officeDocument/2006/relationships/tags" Target="../tags/tag305.xml"/><Relationship Id="rId113" Type="http://schemas.openxmlformats.org/officeDocument/2006/relationships/tags" Target="../tags/tag304.xml"/><Relationship Id="rId112" Type="http://schemas.openxmlformats.org/officeDocument/2006/relationships/tags" Target="../tags/tag303.xml"/><Relationship Id="rId111" Type="http://schemas.openxmlformats.org/officeDocument/2006/relationships/tags" Target="../tags/tag302.xml"/><Relationship Id="rId110" Type="http://schemas.openxmlformats.org/officeDocument/2006/relationships/tags" Target="../tags/tag301.xml"/><Relationship Id="rId11" Type="http://schemas.openxmlformats.org/officeDocument/2006/relationships/tags" Target="../tags/tag202.xml"/><Relationship Id="rId109" Type="http://schemas.openxmlformats.org/officeDocument/2006/relationships/tags" Target="../tags/tag300.xml"/><Relationship Id="rId108" Type="http://schemas.openxmlformats.org/officeDocument/2006/relationships/tags" Target="../tags/tag299.xml"/><Relationship Id="rId107" Type="http://schemas.openxmlformats.org/officeDocument/2006/relationships/tags" Target="../tags/tag298.xml"/><Relationship Id="rId106" Type="http://schemas.openxmlformats.org/officeDocument/2006/relationships/tags" Target="../tags/tag297.xml"/><Relationship Id="rId105" Type="http://schemas.openxmlformats.org/officeDocument/2006/relationships/tags" Target="../tags/tag296.xml"/><Relationship Id="rId104" Type="http://schemas.openxmlformats.org/officeDocument/2006/relationships/tags" Target="../tags/tag295.xml"/><Relationship Id="rId103" Type="http://schemas.openxmlformats.org/officeDocument/2006/relationships/tags" Target="../tags/tag294.xml"/><Relationship Id="rId102" Type="http://schemas.openxmlformats.org/officeDocument/2006/relationships/tags" Target="../tags/tag293.xml"/><Relationship Id="rId101" Type="http://schemas.openxmlformats.org/officeDocument/2006/relationships/tags" Target="../tags/tag292.xml"/><Relationship Id="rId100" Type="http://schemas.openxmlformats.org/officeDocument/2006/relationships/tags" Target="../tags/tag291.xml"/><Relationship Id="rId10" Type="http://schemas.openxmlformats.org/officeDocument/2006/relationships/tags" Target="../tags/tag201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48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9.xml"/><Relationship Id="rId2" Type="http://schemas.openxmlformats.org/officeDocument/2006/relationships/image" Target="../media/image3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0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61.pn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61.png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61.png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microsoft.com/office/2007/relationships/media" Target="../media/audio3.wav"/><Relationship Id="rId2" Type="http://schemas.openxmlformats.org/officeDocument/2006/relationships/audio" Target="NULL" TargetMode="Externa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1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tags" Target="../tags/tag409.xml"/><Relationship Id="rId98" Type="http://schemas.openxmlformats.org/officeDocument/2006/relationships/tags" Target="../tags/tag408.xml"/><Relationship Id="rId97" Type="http://schemas.openxmlformats.org/officeDocument/2006/relationships/tags" Target="../tags/tag407.xml"/><Relationship Id="rId96" Type="http://schemas.openxmlformats.org/officeDocument/2006/relationships/tags" Target="../tags/tag406.xml"/><Relationship Id="rId95" Type="http://schemas.openxmlformats.org/officeDocument/2006/relationships/tags" Target="../tags/tag405.xml"/><Relationship Id="rId94" Type="http://schemas.openxmlformats.org/officeDocument/2006/relationships/tags" Target="../tags/tag404.xml"/><Relationship Id="rId93" Type="http://schemas.openxmlformats.org/officeDocument/2006/relationships/tags" Target="../tags/tag403.xml"/><Relationship Id="rId92" Type="http://schemas.openxmlformats.org/officeDocument/2006/relationships/tags" Target="../tags/tag402.xml"/><Relationship Id="rId91" Type="http://schemas.openxmlformats.org/officeDocument/2006/relationships/tags" Target="../tags/tag401.xml"/><Relationship Id="rId90" Type="http://schemas.openxmlformats.org/officeDocument/2006/relationships/tags" Target="../tags/tag400.xml"/><Relationship Id="rId9" Type="http://schemas.openxmlformats.org/officeDocument/2006/relationships/tags" Target="../tags/tag319.xml"/><Relationship Id="rId89" Type="http://schemas.openxmlformats.org/officeDocument/2006/relationships/tags" Target="../tags/tag399.xml"/><Relationship Id="rId88" Type="http://schemas.openxmlformats.org/officeDocument/2006/relationships/tags" Target="../tags/tag398.xml"/><Relationship Id="rId87" Type="http://schemas.openxmlformats.org/officeDocument/2006/relationships/tags" Target="../tags/tag397.xml"/><Relationship Id="rId86" Type="http://schemas.openxmlformats.org/officeDocument/2006/relationships/tags" Target="../tags/tag396.xml"/><Relationship Id="rId85" Type="http://schemas.openxmlformats.org/officeDocument/2006/relationships/tags" Target="../tags/tag395.xml"/><Relationship Id="rId84" Type="http://schemas.openxmlformats.org/officeDocument/2006/relationships/tags" Target="../tags/tag394.xml"/><Relationship Id="rId83" Type="http://schemas.openxmlformats.org/officeDocument/2006/relationships/tags" Target="../tags/tag393.xml"/><Relationship Id="rId82" Type="http://schemas.openxmlformats.org/officeDocument/2006/relationships/tags" Target="../tags/tag392.xml"/><Relationship Id="rId81" Type="http://schemas.openxmlformats.org/officeDocument/2006/relationships/tags" Target="../tags/tag391.xml"/><Relationship Id="rId80" Type="http://schemas.openxmlformats.org/officeDocument/2006/relationships/tags" Target="../tags/tag390.xml"/><Relationship Id="rId8" Type="http://schemas.openxmlformats.org/officeDocument/2006/relationships/tags" Target="../tags/tag318.xml"/><Relationship Id="rId79" Type="http://schemas.openxmlformats.org/officeDocument/2006/relationships/tags" Target="../tags/tag389.xml"/><Relationship Id="rId78" Type="http://schemas.openxmlformats.org/officeDocument/2006/relationships/tags" Target="../tags/tag388.xml"/><Relationship Id="rId77" Type="http://schemas.openxmlformats.org/officeDocument/2006/relationships/tags" Target="../tags/tag387.xml"/><Relationship Id="rId76" Type="http://schemas.openxmlformats.org/officeDocument/2006/relationships/tags" Target="../tags/tag386.xml"/><Relationship Id="rId75" Type="http://schemas.openxmlformats.org/officeDocument/2006/relationships/tags" Target="../tags/tag385.xml"/><Relationship Id="rId74" Type="http://schemas.openxmlformats.org/officeDocument/2006/relationships/tags" Target="../tags/tag384.xml"/><Relationship Id="rId73" Type="http://schemas.openxmlformats.org/officeDocument/2006/relationships/tags" Target="../tags/tag383.xml"/><Relationship Id="rId72" Type="http://schemas.openxmlformats.org/officeDocument/2006/relationships/tags" Target="../tags/tag382.xml"/><Relationship Id="rId71" Type="http://schemas.openxmlformats.org/officeDocument/2006/relationships/tags" Target="../tags/tag381.xml"/><Relationship Id="rId70" Type="http://schemas.openxmlformats.org/officeDocument/2006/relationships/tags" Target="../tags/tag380.xml"/><Relationship Id="rId7" Type="http://schemas.openxmlformats.org/officeDocument/2006/relationships/tags" Target="../tags/tag317.xml"/><Relationship Id="rId69" Type="http://schemas.openxmlformats.org/officeDocument/2006/relationships/tags" Target="../tags/tag379.xml"/><Relationship Id="rId68" Type="http://schemas.openxmlformats.org/officeDocument/2006/relationships/tags" Target="../tags/tag378.xml"/><Relationship Id="rId67" Type="http://schemas.openxmlformats.org/officeDocument/2006/relationships/tags" Target="../tags/tag377.xml"/><Relationship Id="rId66" Type="http://schemas.openxmlformats.org/officeDocument/2006/relationships/tags" Target="../tags/tag376.xml"/><Relationship Id="rId65" Type="http://schemas.openxmlformats.org/officeDocument/2006/relationships/tags" Target="../tags/tag375.xml"/><Relationship Id="rId64" Type="http://schemas.openxmlformats.org/officeDocument/2006/relationships/tags" Target="../tags/tag374.xml"/><Relationship Id="rId63" Type="http://schemas.openxmlformats.org/officeDocument/2006/relationships/tags" Target="../tags/tag373.xml"/><Relationship Id="rId62" Type="http://schemas.openxmlformats.org/officeDocument/2006/relationships/tags" Target="../tags/tag372.xml"/><Relationship Id="rId61" Type="http://schemas.openxmlformats.org/officeDocument/2006/relationships/tags" Target="../tags/tag371.xml"/><Relationship Id="rId60" Type="http://schemas.openxmlformats.org/officeDocument/2006/relationships/tags" Target="../tags/tag370.xml"/><Relationship Id="rId6" Type="http://schemas.openxmlformats.org/officeDocument/2006/relationships/tags" Target="../tags/tag316.xml"/><Relationship Id="rId59" Type="http://schemas.openxmlformats.org/officeDocument/2006/relationships/tags" Target="../tags/tag369.xml"/><Relationship Id="rId58" Type="http://schemas.openxmlformats.org/officeDocument/2006/relationships/tags" Target="../tags/tag368.xml"/><Relationship Id="rId57" Type="http://schemas.openxmlformats.org/officeDocument/2006/relationships/tags" Target="../tags/tag367.xml"/><Relationship Id="rId56" Type="http://schemas.openxmlformats.org/officeDocument/2006/relationships/tags" Target="../tags/tag366.xml"/><Relationship Id="rId55" Type="http://schemas.openxmlformats.org/officeDocument/2006/relationships/tags" Target="../tags/tag365.xml"/><Relationship Id="rId54" Type="http://schemas.openxmlformats.org/officeDocument/2006/relationships/tags" Target="../tags/tag364.xml"/><Relationship Id="rId53" Type="http://schemas.openxmlformats.org/officeDocument/2006/relationships/tags" Target="../tags/tag363.xml"/><Relationship Id="rId52" Type="http://schemas.openxmlformats.org/officeDocument/2006/relationships/tags" Target="../tags/tag362.xml"/><Relationship Id="rId51" Type="http://schemas.openxmlformats.org/officeDocument/2006/relationships/tags" Target="../tags/tag361.xml"/><Relationship Id="rId50" Type="http://schemas.openxmlformats.org/officeDocument/2006/relationships/tags" Target="../tags/tag360.xml"/><Relationship Id="rId5" Type="http://schemas.openxmlformats.org/officeDocument/2006/relationships/tags" Target="../tags/tag315.xml"/><Relationship Id="rId49" Type="http://schemas.openxmlformats.org/officeDocument/2006/relationships/tags" Target="../tags/tag359.xml"/><Relationship Id="rId48" Type="http://schemas.openxmlformats.org/officeDocument/2006/relationships/tags" Target="../tags/tag358.xml"/><Relationship Id="rId47" Type="http://schemas.openxmlformats.org/officeDocument/2006/relationships/tags" Target="../tags/tag357.xml"/><Relationship Id="rId46" Type="http://schemas.openxmlformats.org/officeDocument/2006/relationships/tags" Target="../tags/tag356.xml"/><Relationship Id="rId45" Type="http://schemas.openxmlformats.org/officeDocument/2006/relationships/tags" Target="../tags/tag355.xml"/><Relationship Id="rId44" Type="http://schemas.openxmlformats.org/officeDocument/2006/relationships/tags" Target="../tags/tag354.xml"/><Relationship Id="rId43" Type="http://schemas.openxmlformats.org/officeDocument/2006/relationships/tags" Target="../tags/tag353.xml"/><Relationship Id="rId42" Type="http://schemas.openxmlformats.org/officeDocument/2006/relationships/tags" Target="../tags/tag352.xml"/><Relationship Id="rId41" Type="http://schemas.openxmlformats.org/officeDocument/2006/relationships/tags" Target="../tags/tag351.xml"/><Relationship Id="rId40" Type="http://schemas.openxmlformats.org/officeDocument/2006/relationships/tags" Target="../tags/tag350.xml"/><Relationship Id="rId4" Type="http://schemas.openxmlformats.org/officeDocument/2006/relationships/tags" Target="../tags/tag314.xml"/><Relationship Id="rId39" Type="http://schemas.openxmlformats.org/officeDocument/2006/relationships/tags" Target="../tags/tag349.xml"/><Relationship Id="rId38" Type="http://schemas.openxmlformats.org/officeDocument/2006/relationships/tags" Target="../tags/tag348.xml"/><Relationship Id="rId37" Type="http://schemas.openxmlformats.org/officeDocument/2006/relationships/tags" Target="../tags/tag347.xml"/><Relationship Id="rId36" Type="http://schemas.openxmlformats.org/officeDocument/2006/relationships/tags" Target="../tags/tag346.xml"/><Relationship Id="rId35" Type="http://schemas.openxmlformats.org/officeDocument/2006/relationships/tags" Target="../tags/tag345.xml"/><Relationship Id="rId34" Type="http://schemas.openxmlformats.org/officeDocument/2006/relationships/tags" Target="../tags/tag344.xml"/><Relationship Id="rId33" Type="http://schemas.openxmlformats.org/officeDocument/2006/relationships/tags" Target="../tags/tag343.xml"/><Relationship Id="rId32" Type="http://schemas.openxmlformats.org/officeDocument/2006/relationships/tags" Target="../tags/tag342.xml"/><Relationship Id="rId31" Type="http://schemas.openxmlformats.org/officeDocument/2006/relationships/tags" Target="../tags/tag341.xml"/><Relationship Id="rId30" Type="http://schemas.openxmlformats.org/officeDocument/2006/relationships/tags" Target="../tags/tag340.xml"/><Relationship Id="rId3" Type="http://schemas.openxmlformats.org/officeDocument/2006/relationships/tags" Target="../tags/tag313.xml"/><Relationship Id="rId29" Type="http://schemas.openxmlformats.org/officeDocument/2006/relationships/tags" Target="../tags/tag339.xml"/><Relationship Id="rId28" Type="http://schemas.openxmlformats.org/officeDocument/2006/relationships/tags" Target="../tags/tag338.xml"/><Relationship Id="rId27" Type="http://schemas.openxmlformats.org/officeDocument/2006/relationships/tags" Target="../tags/tag337.xml"/><Relationship Id="rId26" Type="http://schemas.openxmlformats.org/officeDocument/2006/relationships/tags" Target="../tags/tag336.xml"/><Relationship Id="rId25" Type="http://schemas.openxmlformats.org/officeDocument/2006/relationships/tags" Target="../tags/tag335.xml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tags" Target="../tags/tag312.xml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7.xml"/><Relationship Id="rId116" Type="http://schemas.openxmlformats.org/officeDocument/2006/relationships/tags" Target="../tags/tag426.xml"/><Relationship Id="rId115" Type="http://schemas.openxmlformats.org/officeDocument/2006/relationships/tags" Target="../tags/tag425.xml"/><Relationship Id="rId114" Type="http://schemas.openxmlformats.org/officeDocument/2006/relationships/tags" Target="../tags/tag424.xml"/><Relationship Id="rId113" Type="http://schemas.openxmlformats.org/officeDocument/2006/relationships/tags" Target="../tags/tag423.xml"/><Relationship Id="rId112" Type="http://schemas.openxmlformats.org/officeDocument/2006/relationships/tags" Target="../tags/tag422.xml"/><Relationship Id="rId111" Type="http://schemas.openxmlformats.org/officeDocument/2006/relationships/tags" Target="../tags/tag421.xml"/><Relationship Id="rId110" Type="http://schemas.openxmlformats.org/officeDocument/2006/relationships/tags" Target="../tags/tag420.xml"/><Relationship Id="rId11" Type="http://schemas.openxmlformats.org/officeDocument/2006/relationships/tags" Target="../tags/tag321.xml"/><Relationship Id="rId109" Type="http://schemas.openxmlformats.org/officeDocument/2006/relationships/tags" Target="../tags/tag419.xml"/><Relationship Id="rId108" Type="http://schemas.openxmlformats.org/officeDocument/2006/relationships/tags" Target="../tags/tag418.xml"/><Relationship Id="rId107" Type="http://schemas.openxmlformats.org/officeDocument/2006/relationships/tags" Target="../tags/tag417.xml"/><Relationship Id="rId106" Type="http://schemas.openxmlformats.org/officeDocument/2006/relationships/tags" Target="../tags/tag416.xml"/><Relationship Id="rId105" Type="http://schemas.openxmlformats.org/officeDocument/2006/relationships/tags" Target="../tags/tag415.xml"/><Relationship Id="rId104" Type="http://schemas.openxmlformats.org/officeDocument/2006/relationships/tags" Target="../tags/tag414.xml"/><Relationship Id="rId103" Type="http://schemas.openxmlformats.org/officeDocument/2006/relationships/tags" Target="../tags/tag413.xml"/><Relationship Id="rId102" Type="http://schemas.openxmlformats.org/officeDocument/2006/relationships/tags" Target="../tags/tag412.xml"/><Relationship Id="rId101" Type="http://schemas.openxmlformats.org/officeDocument/2006/relationships/tags" Target="../tags/tag411.xml"/><Relationship Id="rId100" Type="http://schemas.openxmlformats.org/officeDocument/2006/relationships/tags" Target="../tags/tag410.xml"/><Relationship Id="rId10" Type="http://schemas.openxmlformats.org/officeDocument/2006/relationships/tags" Target="../tags/tag320.xml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28.xml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microsoft.com/office/2007/relationships/media" Target="../media/audio3.wav"/><Relationship Id="rId2" Type="http://schemas.openxmlformats.org/officeDocument/2006/relationships/audio" Target="NULL" TargetMode="External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29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527.xml"/><Relationship Id="rId98" Type="http://schemas.openxmlformats.org/officeDocument/2006/relationships/tags" Target="../tags/tag526.xml"/><Relationship Id="rId97" Type="http://schemas.openxmlformats.org/officeDocument/2006/relationships/tags" Target="../tags/tag525.xml"/><Relationship Id="rId96" Type="http://schemas.openxmlformats.org/officeDocument/2006/relationships/tags" Target="../tags/tag524.xml"/><Relationship Id="rId95" Type="http://schemas.openxmlformats.org/officeDocument/2006/relationships/tags" Target="../tags/tag523.xml"/><Relationship Id="rId94" Type="http://schemas.openxmlformats.org/officeDocument/2006/relationships/tags" Target="../tags/tag522.xml"/><Relationship Id="rId93" Type="http://schemas.openxmlformats.org/officeDocument/2006/relationships/tags" Target="../tags/tag521.xml"/><Relationship Id="rId92" Type="http://schemas.openxmlformats.org/officeDocument/2006/relationships/tags" Target="../tags/tag520.xml"/><Relationship Id="rId91" Type="http://schemas.openxmlformats.org/officeDocument/2006/relationships/tags" Target="../tags/tag519.xml"/><Relationship Id="rId90" Type="http://schemas.openxmlformats.org/officeDocument/2006/relationships/tags" Target="../tags/tag518.xml"/><Relationship Id="rId9" Type="http://schemas.openxmlformats.org/officeDocument/2006/relationships/tags" Target="../tags/tag437.xml"/><Relationship Id="rId89" Type="http://schemas.openxmlformats.org/officeDocument/2006/relationships/tags" Target="../tags/tag517.xml"/><Relationship Id="rId88" Type="http://schemas.openxmlformats.org/officeDocument/2006/relationships/tags" Target="../tags/tag516.xml"/><Relationship Id="rId87" Type="http://schemas.openxmlformats.org/officeDocument/2006/relationships/tags" Target="../tags/tag515.xml"/><Relationship Id="rId86" Type="http://schemas.openxmlformats.org/officeDocument/2006/relationships/tags" Target="../tags/tag514.xml"/><Relationship Id="rId85" Type="http://schemas.openxmlformats.org/officeDocument/2006/relationships/tags" Target="../tags/tag513.xml"/><Relationship Id="rId84" Type="http://schemas.openxmlformats.org/officeDocument/2006/relationships/tags" Target="../tags/tag512.xml"/><Relationship Id="rId83" Type="http://schemas.openxmlformats.org/officeDocument/2006/relationships/tags" Target="../tags/tag511.xml"/><Relationship Id="rId82" Type="http://schemas.openxmlformats.org/officeDocument/2006/relationships/tags" Target="../tags/tag510.xml"/><Relationship Id="rId81" Type="http://schemas.openxmlformats.org/officeDocument/2006/relationships/tags" Target="../tags/tag509.xml"/><Relationship Id="rId80" Type="http://schemas.openxmlformats.org/officeDocument/2006/relationships/tags" Target="../tags/tag508.xml"/><Relationship Id="rId8" Type="http://schemas.openxmlformats.org/officeDocument/2006/relationships/tags" Target="../tags/tag436.xml"/><Relationship Id="rId79" Type="http://schemas.openxmlformats.org/officeDocument/2006/relationships/tags" Target="../tags/tag507.xml"/><Relationship Id="rId78" Type="http://schemas.openxmlformats.org/officeDocument/2006/relationships/tags" Target="../tags/tag506.xml"/><Relationship Id="rId77" Type="http://schemas.openxmlformats.org/officeDocument/2006/relationships/tags" Target="../tags/tag505.xml"/><Relationship Id="rId76" Type="http://schemas.openxmlformats.org/officeDocument/2006/relationships/tags" Target="../tags/tag504.xml"/><Relationship Id="rId75" Type="http://schemas.openxmlformats.org/officeDocument/2006/relationships/tags" Target="../tags/tag503.xml"/><Relationship Id="rId74" Type="http://schemas.openxmlformats.org/officeDocument/2006/relationships/tags" Target="../tags/tag502.xml"/><Relationship Id="rId73" Type="http://schemas.openxmlformats.org/officeDocument/2006/relationships/tags" Target="../tags/tag501.xml"/><Relationship Id="rId72" Type="http://schemas.openxmlformats.org/officeDocument/2006/relationships/tags" Target="../tags/tag500.xml"/><Relationship Id="rId71" Type="http://schemas.openxmlformats.org/officeDocument/2006/relationships/tags" Target="../tags/tag499.xml"/><Relationship Id="rId70" Type="http://schemas.openxmlformats.org/officeDocument/2006/relationships/tags" Target="../tags/tag498.xml"/><Relationship Id="rId7" Type="http://schemas.openxmlformats.org/officeDocument/2006/relationships/tags" Target="../tags/tag435.xml"/><Relationship Id="rId69" Type="http://schemas.openxmlformats.org/officeDocument/2006/relationships/tags" Target="../tags/tag497.xml"/><Relationship Id="rId68" Type="http://schemas.openxmlformats.org/officeDocument/2006/relationships/tags" Target="../tags/tag496.xml"/><Relationship Id="rId67" Type="http://schemas.openxmlformats.org/officeDocument/2006/relationships/tags" Target="../tags/tag495.xml"/><Relationship Id="rId66" Type="http://schemas.openxmlformats.org/officeDocument/2006/relationships/tags" Target="../tags/tag494.xml"/><Relationship Id="rId65" Type="http://schemas.openxmlformats.org/officeDocument/2006/relationships/tags" Target="../tags/tag493.xml"/><Relationship Id="rId64" Type="http://schemas.openxmlformats.org/officeDocument/2006/relationships/tags" Target="../tags/tag492.xml"/><Relationship Id="rId63" Type="http://schemas.openxmlformats.org/officeDocument/2006/relationships/tags" Target="../tags/tag491.xml"/><Relationship Id="rId62" Type="http://schemas.openxmlformats.org/officeDocument/2006/relationships/tags" Target="../tags/tag490.xml"/><Relationship Id="rId61" Type="http://schemas.openxmlformats.org/officeDocument/2006/relationships/tags" Target="../tags/tag489.xml"/><Relationship Id="rId60" Type="http://schemas.openxmlformats.org/officeDocument/2006/relationships/tags" Target="../tags/tag488.xml"/><Relationship Id="rId6" Type="http://schemas.openxmlformats.org/officeDocument/2006/relationships/tags" Target="../tags/tag434.xml"/><Relationship Id="rId59" Type="http://schemas.openxmlformats.org/officeDocument/2006/relationships/tags" Target="../tags/tag487.xml"/><Relationship Id="rId58" Type="http://schemas.openxmlformats.org/officeDocument/2006/relationships/tags" Target="../tags/tag486.xml"/><Relationship Id="rId57" Type="http://schemas.openxmlformats.org/officeDocument/2006/relationships/tags" Target="../tags/tag485.xml"/><Relationship Id="rId56" Type="http://schemas.openxmlformats.org/officeDocument/2006/relationships/tags" Target="../tags/tag484.xml"/><Relationship Id="rId55" Type="http://schemas.openxmlformats.org/officeDocument/2006/relationships/tags" Target="../tags/tag483.xml"/><Relationship Id="rId54" Type="http://schemas.openxmlformats.org/officeDocument/2006/relationships/tags" Target="../tags/tag482.xml"/><Relationship Id="rId53" Type="http://schemas.openxmlformats.org/officeDocument/2006/relationships/tags" Target="../tags/tag481.xml"/><Relationship Id="rId52" Type="http://schemas.openxmlformats.org/officeDocument/2006/relationships/tags" Target="../tags/tag480.xml"/><Relationship Id="rId51" Type="http://schemas.openxmlformats.org/officeDocument/2006/relationships/tags" Target="../tags/tag479.xml"/><Relationship Id="rId50" Type="http://schemas.openxmlformats.org/officeDocument/2006/relationships/tags" Target="../tags/tag478.xml"/><Relationship Id="rId5" Type="http://schemas.openxmlformats.org/officeDocument/2006/relationships/tags" Target="../tags/tag433.xml"/><Relationship Id="rId49" Type="http://schemas.openxmlformats.org/officeDocument/2006/relationships/tags" Target="../tags/tag477.xml"/><Relationship Id="rId48" Type="http://schemas.openxmlformats.org/officeDocument/2006/relationships/tags" Target="../tags/tag476.xml"/><Relationship Id="rId47" Type="http://schemas.openxmlformats.org/officeDocument/2006/relationships/tags" Target="../tags/tag475.xml"/><Relationship Id="rId46" Type="http://schemas.openxmlformats.org/officeDocument/2006/relationships/tags" Target="../tags/tag474.xml"/><Relationship Id="rId45" Type="http://schemas.openxmlformats.org/officeDocument/2006/relationships/tags" Target="../tags/tag473.xml"/><Relationship Id="rId44" Type="http://schemas.openxmlformats.org/officeDocument/2006/relationships/tags" Target="../tags/tag472.xml"/><Relationship Id="rId43" Type="http://schemas.openxmlformats.org/officeDocument/2006/relationships/tags" Target="../tags/tag471.xml"/><Relationship Id="rId42" Type="http://schemas.openxmlformats.org/officeDocument/2006/relationships/tags" Target="../tags/tag470.xml"/><Relationship Id="rId41" Type="http://schemas.openxmlformats.org/officeDocument/2006/relationships/tags" Target="../tags/tag469.xml"/><Relationship Id="rId40" Type="http://schemas.openxmlformats.org/officeDocument/2006/relationships/tags" Target="../tags/tag468.xml"/><Relationship Id="rId4" Type="http://schemas.openxmlformats.org/officeDocument/2006/relationships/tags" Target="../tags/tag432.xml"/><Relationship Id="rId39" Type="http://schemas.openxmlformats.org/officeDocument/2006/relationships/tags" Target="../tags/tag467.xml"/><Relationship Id="rId38" Type="http://schemas.openxmlformats.org/officeDocument/2006/relationships/tags" Target="../tags/tag466.xml"/><Relationship Id="rId37" Type="http://schemas.openxmlformats.org/officeDocument/2006/relationships/tags" Target="../tags/tag465.xml"/><Relationship Id="rId36" Type="http://schemas.openxmlformats.org/officeDocument/2006/relationships/tags" Target="../tags/tag464.xml"/><Relationship Id="rId35" Type="http://schemas.openxmlformats.org/officeDocument/2006/relationships/tags" Target="../tags/tag463.xml"/><Relationship Id="rId34" Type="http://schemas.openxmlformats.org/officeDocument/2006/relationships/tags" Target="../tags/tag462.xml"/><Relationship Id="rId33" Type="http://schemas.openxmlformats.org/officeDocument/2006/relationships/tags" Target="../tags/tag461.xml"/><Relationship Id="rId32" Type="http://schemas.openxmlformats.org/officeDocument/2006/relationships/tags" Target="../tags/tag460.xml"/><Relationship Id="rId31" Type="http://schemas.openxmlformats.org/officeDocument/2006/relationships/tags" Target="../tags/tag459.xml"/><Relationship Id="rId30" Type="http://schemas.openxmlformats.org/officeDocument/2006/relationships/tags" Target="../tags/tag458.xml"/><Relationship Id="rId3" Type="http://schemas.openxmlformats.org/officeDocument/2006/relationships/tags" Target="../tags/tag431.xml"/><Relationship Id="rId29" Type="http://schemas.openxmlformats.org/officeDocument/2006/relationships/tags" Target="../tags/tag457.xml"/><Relationship Id="rId28" Type="http://schemas.openxmlformats.org/officeDocument/2006/relationships/tags" Target="../tags/tag456.xml"/><Relationship Id="rId27" Type="http://schemas.openxmlformats.org/officeDocument/2006/relationships/tags" Target="../tags/tag455.xml"/><Relationship Id="rId26" Type="http://schemas.openxmlformats.org/officeDocument/2006/relationships/tags" Target="../tags/tag454.xml"/><Relationship Id="rId25" Type="http://schemas.openxmlformats.org/officeDocument/2006/relationships/tags" Target="../tags/tag453.xml"/><Relationship Id="rId24" Type="http://schemas.openxmlformats.org/officeDocument/2006/relationships/tags" Target="../tags/tag452.xml"/><Relationship Id="rId23" Type="http://schemas.openxmlformats.org/officeDocument/2006/relationships/tags" Target="../tags/tag451.xml"/><Relationship Id="rId22" Type="http://schemas.openxmlformats.org/officeDocument/2006/relationships/tags" Target="../tags/tag450.xml"/><Relationship Id="rId21" Type="http://schemas.openxmlformats.org/officeDocument/2006/relationships/tags" Target="../tags/tag449.xml"/><Relationship Id="rId20" Type="http://schemas.openxmlformats.org/officeDocument/2006/relationships/tags" Target="../tags/tag448.xml"/><Relationship Id="rId2" Type="http://schemas.openxmlformats.org/officeDocument/2006/relationships/tags" Target="../tags/tag430.xml"/><Relationship Id="rId19" Type="http://schemas.openxmlformats.org/officeDocument/2006/relationships/tags" Target="../tags/tag447.xml"/><Relationship Id="rId18" Type="http://schemas.openxmlformats.org/officeDocument/2006/relationships/tags" Target="../tags/tag446.xml"/><Relationship Id="rId17" Type="http://schemas.openxmlformats.org/officeDocument/2006/relationships/tags" Target="../tags/tag445.xml"/><Relationship Id="rId16" Type="http://schemas.openxmlformats.org/officeDocument/2006/relationships/tags" Target="../tags/tag444.xml"/><Relationship Id="rId15" Type="http://schemas.openxmlformats.org/officeDocument/2006/relationships/tags" Target="../tags/tag443.xml"/><Relationship Id="rId14" Type="http://schemas.openxmlformats.org/officeDocument/2006/relationships/tags" Target="../tags/tag442.xml"/><Relationship Id="rId13" Type="http://schemas.openxmlformats.org/officeDocument/2006/relationships/tags" Target="../tags/tag441.xml"/><Relationship Id="rId12" Type="http://schemas.openxmlformats.org/officeDocument/2006/relationships/tags" Target="../tags/tag44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45.xml"/><Relationship Id="rId116" Type="http://schemas.openxmlformats.org/officeDocument/2006/relationships/tags" Target="../tags/tag544.xml"/><Relationship Id="rId115" Type="http://schemas.openxmlformats.org/officeDocument/2006/relationships/tags" Target="../tags/tag543.xml"/><Relationship Id="rId114" Type="http://schemas.openxmlformats.org/officeDocument/2006/relationships/tags" Target="../tags/tag542.xml"/><Relationship Id="rId113" Type="http://schemas.openxmlformats.org/officeDocument/2006/relationships/tags" Target="../tags/tag541.xml"/><Relationship Id="rId112" Type="http://schemas.openxmlformats.org/officeDocument/2006/relationships/tags" Target="../tags/tag540.xml"/><Relationship Id="rId111" Type="http://schemas.openxmlformats.org/officeDocument/2006/relationships/tags" Target="../tags/tag539.xml"/><Relationship Id="rId110" Type="http://schemas.openxmlformats.org/officeDocument/2006/relationships/tags" Target="../tags/tag538.xml"/><Relationship Id="rId11" Type="http://schemas.openxmlformats.org/officeDocument/2006/relationships/tags" Target="../tags/tag439.xml"/><Relationship Id="rId109" Type="http://schemas.openxmlformats.org/officeDocument/2006/relationships/tags" Target="../tags/tag537.xml"/><Relationship Id="rId108" Type="http://schemas.openxmlformats.org/officeDocument/2006/relationships/tags" Target="../tags/tag536.xml"/><Relationship Id="rId107" Type="http://schemas.openxmlformats.org/officeDocument/2006/relationships/tags" Target="../tags/tag535.xml"/><Relationship Id="rId106" Type="http://schemas.openxmlformats.org/officeDocument/2006/relationships/tags" Target="../tags/tag534.xml"/><Relationship Id="rId105" Type="http://schemas.openxmlformats.org/officeDocument/2006/relationships/tags" Target="../tags/tag533.xml"/><Relationship Id="rId104" Type="http://schemas.openxmlformats.org/officeDocument/2006/relationships/tags" Target="../tags/tag532.xml"/><Relationship Id="rId103" Type="http://schemas.openxmlformats.org/officeDocument/2006/relationships/tags" Target="../tags/tag531.xml"/><Relationship Id="rId102" Type="http://schemas.openxmlformats.org/officeDocument/2006/relationships/tags" Target="../tags/tag530.xml"/><Relationship Id="rId101" Type="http://schemas.openxmlformats.org/officeDocument/2006/relationships/tags" Target="../tags/tag529.xml"/><Relationship Id="rId100" Type="http://schemas.openxmlformats.org/officeDocument/2006/relationships/tags" Target="../tags/tag528.xml"/><Relationship Id="rId10" Type="http://schemas.openxmlformats.org/officeDocument/2006/relationships/tags" Target="../tags/tag438.xml"/><Relationship Id="rId1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46.xml"/><Relationship Id="rId2" Type="http://schemas.openxmlformats.org/officeDocument/2006/relationships/image" Target="../media/image64.png"/><Relationship Id="rId1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7.xml"/><Relationship Id="rId3" Type="http://schemas.microsoft.com/office/2007/relationships/hdphoto" Target="../media/image66.wdp"/><Relationship Id="rId2" Type="http://schemas.openxmlformats.org/officeDocument/2006/relationships/image" Target="../media/image65.png"/><Relationship Id="rId1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8.xml"/><Relationship Id="rId3" Type="http://schemas.microsoft.com/office/2007/relationships/hdphoto" Target="../media/image68.wdp"/><Relationship Id="rId2" Type="http://schemas.openxmlformats.org/officeDocument/2006/relationships/image" Target="../media/image67.png"/><Relationship Id="rId1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microsoft.com/office/2007/relationships/media" Target="../media/audio3.wav"/><Relationship Id="rId2" Type="http://schemas.openxmlformats.org/officeDocument/2006/relationships/audio" Target="NULL" TargetMode="External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49.xml"/><Relationship Id="rId1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1.wav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xíngdòng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行动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jiāfǎng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家访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70521"/>
            <a:ext cx="6046470" cy="422973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fāyán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发言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jígé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及格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18" y="1823183"/>
            <a:ext cx="2945943" cy="23024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32467" y="4368659"/>
            <a:ext cx="40758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jiāowǎng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交往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80" y="1701335"/>
            <a:ext cx="3652586" cy="2001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tǐtiē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体贴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43" y="1724926"/>
            <a:ext cx="3255623" cy="22343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jiāwù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家务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volunteer to teach in a backward region</a:t>
              </a:r>
              <a:endParaRPr lang="en-US" sz="16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lvl="0" algn="ctr"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zhījiào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3862" y="155327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04" y="4206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家访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n./v. to visit the parents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161151" y="853827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jiāfǎng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35250" y="163054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行动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action, activity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547315" y="899019"/>
            <a:ext cx="2195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xíngdòng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44167" y="184256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speak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9844167" y="920221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fāyán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57272" y="3582485"/>
            <a:ext cx="2242820" cy="3194050"/>
            <a:chOff x="9281" y="2028"/>
            <a:chExt cx="3532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81" y="4384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及格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pass an exam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1449159" y="44323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jígé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488827" y="3714664"/>
            <a:ext cx="2257425" cy="3194050"/>
            <a:chOff x="4718" y="1909"/>
            <a:chExt cx="3555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62" y="4067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交往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associate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4452787" y="4442704"/>
            <a:ext cx="2315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jiāowǎng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196712" y="3714664"/>
            <a:ext cx="2257425" cy="3194050"/>
            <a:chOff x="9240" y="2028"/>
            <a:chExt cx="3555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9" name="文本框 7"/>
            <p:cNvSpPr txBox="1"/>
            <p:nvPr/>
          </p:nvSpPr>
          <p:spPr>
            <a:xfrm>
              <a:off x="9240" y="4183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体贴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thoughtful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988114" y="44323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tǐtiē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828152" y="3714664"/>
            <a:ext cx="2242820" cy="3194050"/>
            <a:chOff x="9263" y="2028"/>
            <a:chExt cx="3532" cy="5030"/>
          </a:xfrm>
        </p:grpSpPr>
        <p:grpSp>
          <p:nvGrpSpPr>
            <p:cNvPr id="54" name="组合 53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096"/>
                <a:ext cx="2124221" cy="3004757"/>
              </a:xfrm>
              <a:prstGeom prst="rect">
                <a:avLst/>
              </a:prstGeom>
            </p:spPr>
          </p:pic>
        </p:grpSp>
        <p:sp>
          <p:nvSpPr>
            <p:cNvPr id="55" name="文本框 7"/>
            <p:cNvSpPr txBox="1"/>
            <p:nvPr/>
          </p:nvSpPr>
          <p:spPr>
            <a:xfrm>
              <a:off x="9263" y="4232"/>
              <a:ext cx="3532" cy="1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家务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household duties</a:t>
              </a:r>
              <a:endParaRPr lang="en-US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9593519" y="4475059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jiāwù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  <p:bldP spid="5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1158265"/>
            <a:ext cx="2734464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893085"/>
            <a:ext cx="27344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90310" y="4706954"/>
            <a:ext cx="270835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58" y="2895431"/>
            <a:ext cx="2830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volunteer to teach in a backward region</a:t>
            </a:r>
            <a:endParaRPr lang="en-US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eaLnBrk="1">
              <a:buNone/>
            </a:pPr>
            <a:endParaRPr lang="en-US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22310" y="1158265"/>
            <a:ext cx="2397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pass an exam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64214" y="4894742"/>
            <a:ext cx="28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associate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166068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352975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524598" y="1540957"/>
            <a:ext cx="1800059" cy="36147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847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069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4338" y="470695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08690" y="46786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81411" y="283518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32520" y="119673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227" y="4898928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zhījiào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8799" y="299830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jígé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8612" y="1316412"/>
            <a:ext cx="2178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jiāowǎng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5811" y="489474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交往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302453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支教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130241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及格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168607" y="3372193"/>
            <a:ext cx="995587" cy="17877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75911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1" idx="3"/>
            <a:endCxn id="65" idx="1"/>
          </p:cNvCxnSpPr>
          <p:nvPr/>
        </p:nvCxnSpPr>
        <p:spPr>
          <a:xfrm>
            <a:off x="7296900" y="1608800"/>
            <a:ext cx="867314" cy="354755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1158265"/>
            <a:ext cx="2734464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893085"/>
            <a:ext cx="27344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90310" y="4706954"/>
            <a:ext cx="270835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58" y="2895431"/>
            <a:ext cx="28304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household duties</a:t>
            </a:r>
            <a:endParaRPr lang="en-US" altLang="zh-CN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eaLnBrk="1">
              <a:buNone/>
            </a:pPr>
            <a:endParaRPr lang="en-US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22310" y="1158265"/>
            <a:ext cx="2397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n./v. to visit the parents of schoolchildren</a:t>
            </a:r>
            <a:endParaRPr lang="en-US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eaLnBrk="1">
              <a:buNone/>
            </a:pP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64214" y="4894742"/>
            <a:ext cx="28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thoughtful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166068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352975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524598" y="1540957"/>
            <a:ext cx="1800059" cy="36147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847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069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4338" y="470695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08690" y="46786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81411" y="283518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32520" y="119673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227" y="4898928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jiāwù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8799" y="299830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jiāfǎng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8612" y="1316412"/>
            <a:ext cx="2178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tǐtiē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5811" y="489474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体贴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302453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家务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130241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家访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168607" y="3372193"/>
            <a:ext cx="995587" cy="17877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75911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1" idx="3"/>
            <a:endCxn id="65" idx="1"/>
          </p:cNvCxnSpPr>
          <p:nvPr/>
        </p:nvCxnSpPr>
        <p:spPr>
          <a:xfrm>
            <a:off x="7296900" y="1608800"/>
            <a:ext cx="867314" cy="354755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4"/>
            <a:ext cx="2633665" cy="1690828"/>
            <a:chOff x="7787" y="3144"/>
            <a:chExt cx="5254" cy="212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254" cy="2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记不清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16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记不清楚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6"/>
            <a:ext cx="8768619" cy="797108"/>
            <a:chOff x="518" y="3426"/>
            <a:chExt cx="1348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4" y="3599"/>
              <a:ext cx="13446" cy="95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刘老师已经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记不清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去过多少次家访了。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202"/>
            <a:ext cx="8768715" cy="720060"/>
            <a:chOff x="518" y="3426"/>
            <a:chExt cx="13809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54" y="3549"/>
              <a:ext cx="13773" cy="106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我已经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记不清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看过多少遍这部电影了。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27" b="96988" l="6388" r="92952">
                        <a14:foregroundMark x1="16960" y1="40060" x2="16960" y2="40060"/>
                        <a14:foregroundMark x1="6388" y1="40060" x2="6388" y2="40060"/>
                        <a14:foregroundMark x1="15198" y1="68072" x2="15419" y2="93675"/>
                        <a14:foregroundMark x1="10352" y1="97289" x2="11013" y2="79819"/>
                        <a14:foregroundMark x1="24009" y1="68976" x2="22247" y2="78614"/>
                        <a14:foregroundMark x1="17401" y1="66566" x2="19824" y2="72590"/>
                        <a14:foregroundMark x1="32379" y1="55422" x2="31718" y2="65663"/>
                        <a14:foregroundMark x1="33040" y1="53012" x2="33700" y2="53614"/>
                        <a14:foregroundMark x1="34802" y1="27410" x2="34802" y2="27410"/>
                        <a14:foregroundMark x1="29075" y1="21687" x2="40088" y2="41867"/>
                        <a14:foregroundMark x1="13656" y1="6627" x2="45154" y2="29819"/>
                        <a14:foregroundMark x1="45154" y1="29819" x2="46256" y2="32229"/>
                        <a14:foregroundMark x1="92511" y1="71988" x2="92952" y2="68976"/>
                        <a14:foregroundMark x1="18943" y1="95181" x2="18943" y2="95181"/>
                        <a14:foregroundMark x1="15859" y1="92771" x2="21586" y2="94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" y="1649609"/>
            <a:ext cx="1215123" cy="888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803" y="3595814"/>
            <a:ext cx="1460653" cy="86388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4"/>
            <a:ext cx="2633665" cy="1845118"/>
            <a:chOff x="7787" y="3144"/>
            <a:chExt cx="5254" cy="232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254" cy="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几乎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3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几乎不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768619" cy="769005"/>
            <a:chOff x="518" y="3426"/>
            <a:chExt cx="1348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4" y="3582"/>
              <a:ext cx="13446" cy="9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平时他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几乎不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和同学交往。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3"/>
            <a:ext cx="8768715" cy="769005"/>
            <a:chOff x="518" y="3426"/>
            <a:chExt cx="13809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54" y="3582"/>
              <a:ext cx="13773" cy="9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平时玛丽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几乎不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吃米饭。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3" y="1761071"/>
            <a:ext cx="1378067" cy="1019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6" b="94631" l="9948" r="90052">
                        <a14:foregroundMark x1="50262" y1="94631" x2="50262" y2="94631"/>
                        <a14:foregroundMark x1="90052" y1="30872" x2="90052" y2="308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408" y="3845840"/>
            <a:ext cx="1101892" cy="859591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599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0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07386" y="716086"/>
            <a:ext cx="2025389" cy="769620"/>
            <a:chOff x="4428" y="448"/>
            <a:chExt cx="3124" cy="1212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记不清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550097" y="719092"/>
            <a:ext cx="1715460" cy="769620"/>
            <a:chOff x="4428" y="448"/>
            <a:chExt cx="2319" cy="1212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8" y="448"/>
              <a:ext cx="2319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支教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8243" y="2133582"/>
            <a:ext cx="11608435" cy="1542135"/>
            <a:chOff x="-443" y="1654"/>
            <a:chExt cx="18281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251"/>
              <a:ext cx="16378" cy="148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大卫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不和他的同事说话。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324848" y="2628773"/>
            <a:ext cx="15887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几乎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8243" y="3590641"/>
            <a:ext cx="11569700" cy="1446281"/>
            <a:chOff x="-443" y="1654"/>
            <a:chExt cx="18220" cy="2572"/>
          </a:xfrm>
        </p:grpSpPr>
        <p:sp>
          <p:nvSpPr>
            <p:cNvPr id="8" name="矩形 7"/>
            <p:cNvSpPr/>
            <p:nvPr/>
          </p:nvSpPr>
          <p:spPr>
            <a:xfrm>
              <a:off x="1399" y="2255"/>
              <a:ext cx="16378" cy="16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王老师已经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去家访多少次了。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7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99528" y="5066426"/>
            <a:ext cx="11633835" cy="1475515"/>
            <a:chOff x="-443" y="1654"/>
            <a:chExt cx="18321" cy="2733"/>
          </a:xfrm>
        </p:grpSpPr>
        <p:sp>
          <p:nvSpPr>
            <p:cNvPr id="18" name="矩形 17"/>
            <p:cNvSpPr/>
            <p:nvPr/>
          </p:nvSpPr>
          <p:spPr>
            <a:xfrm>
              <a:off x="1500" y="2342"/>
              <a:ext cx="16378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玛丽很想去中国的农村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733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006161" y="4056407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记不清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92244" y="5548773"/>
            <a:ext cx="15887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支教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091956" y="710202"/>
            <a:ext cx="1614752" cy="769620"/>
            <a:chOff x="4428" y="448"/>
            <a:chExt cx="2319" cy="1212"/>
          </a:xfrm>
        </p:grpSpPr>
        <p:sp>
          <p:nvSpPr>
            <p:cNvPr id="31" name="圆角矩形 3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591" y="448"/>
              <a:ext cx="2156" cy="1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几乎</a:t>
              </a:r>
              <a:endParaRPr lang="zh-CN" altLang="en-US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-77150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558128" y="2991485"/>
            <a:ext cx="11400790" cy="386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1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、郝琳硕老师去云南支教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1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一年多           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不到一年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2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、赵福根上课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发言，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不和同学交往。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1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经常、几乎   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从不、几乎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3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、赵福根是个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的孩子，喜欢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971550" lvl="1" indent="-514350">
              <a:lnSpc>
                <a:spcPts val="4160"/>
              </a:lnSpc>
              <a:buAutoNum type="alphaUcPeriod"/>
            </a:pP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开朗、唱歌    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体贴、跳舞</a:t>
            </a:r>
            <a:endParaRPr lang="en-US" altLang="zh-CN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>
              <a:lnSpc>
                <a:spcPts val="416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4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、赵福根以前有什么问题？他的家庭情况怎么样？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4960" y="2991485"/>
            <a:ext cx="42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38959" y="4114077"/>
            <a:ext cx="34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22669" y="5236669"/>
            <a:ext cx="34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5" name="2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3849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130" y="2047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93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457" y="1453230"/>
            <a:ext cx="1165508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  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来云南支教一年多，郝琳硕老师自己也记不清有多少次家访了。刚到时，一位叫赵福根的男生引起了她的注意。他上课从不发言，很多课不及格，平时也几乎不和同学交往。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郝老师家访后得知，赵福根的父亲去世了，姐姐在外打工，他家里很穷，还得帮着妈妈做家务，是个体贴孝顺的孩子。“和他妈妈聊天才知道他很喜欢跳舞，”郝老师说，“我觉得这是个机会！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1077218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支教一年多的时间，郝琳硕知道她去了多少次家访。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8913" y="2976018"/>
            <a:ext cx="966792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赵福根上课从不发言，但是考试都及格了。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4" y="4308248"/>
            <a:ext cx="1027239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去赵福根家访后，郝老师知道了赵福根家里很有钱。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4" y="5631180"/>
            <a:ext cx="9733916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赵福根是一个体贴孝顺的孩子，喜欢跳舞。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392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4"/>
                <a:chOff x="3051" y="4499"/>
                <a:chExt cx="18916" cy="302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705" y="6619"/>
                  <a:ext cx="16466" cy="904"/>
                  <a:chOff x="6839" y="6619"/>
                  <a:chExt cx="16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839" y="6621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064" y="6619"/>
                    <a:ext cx="1024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Volunteer </a:t>
                    </a:r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eaching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 支教行动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68337" y="-493395"/>
            <a:ext cx="4788872" cy="2945130"/>
            <a:chOff x="9249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49" y="8296"/>
              <a:ext cx="6716" cy="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你听说过支教老师吗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你对志愿者有什么看法？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422" y="2006352"/>
            <a:ext cx="5492647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最好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jìnbù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进步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make progress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从来"/>
          <p:cNvGrpSpPr/>
          <p:nvPr/>
        </p:nvGrpSpPr>
        <p:grpSpPr>
          <a:xfrm>
            <a:off x="6153468" y="722777"/>
            <a:ext cx="4738370" cy="5817235"/>
            <a:chOff x="14031" y="13945"/>
            <a:chExt cx="7462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14031" y="13945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95" y="16348"/>
              <a:ext cx="7298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gǔzhǎng</a:t>
              </a:r>
              <a:endParaRPr lang="en-US" altLang="zh-CN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鼓掌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applaud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开玩笑"/>
          <p:cNvGrpSpPr/>
          <p:nvPr/>
        </p:nvGrpSpPr>
        <p:grpSpPr>
          <a:xfrm>
            <a:off x="6140133" y="744469"/>
            <a:ext cx="4739005" cy="5817235"/>
            <a:chOff x="11698" y="9567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11733" y="9567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698" y="12093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wǔdǎo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舞蹈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dance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31069" y="822820"/>
            <a:ext cx="4779358" cy="5817235"/>
            <a:chOff x="13156" y="1735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13191" y="1735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156" y="4163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páiliàn</a:t>
              </a:r>
              <a:endParaRPr lang="en-US" altLang="zh-CN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排练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rehearse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幸福"/>
          <p:cNvGrpSpPr/>
          <p:nvPr/>
        </p:nvGrpSpPr>
        <p:grpSpPr>
          <a:xfrm>
            <a:off x="1338263" y="735965"/>
            <a:ext cx="4756150" cy="5817235"/>
            <a:chOff x="2106" y="1159"/>
            <a:chExt cx="7490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67" y="3349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húdié</a:t>
              </a:r>
              <a:endParaRPr lang="en-US" altLang="zh-CN" sz="6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蝴蝶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butterfly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适合"/>
          <p:cNvGrpSpPr/>
          <p:nvPr/>
        </p:nvGrpSpPr>
        <p:grpSpPr>
          <a:xfrm>
            <a:off x="1255078" y="676592"/>
            <a:ext cx="4717415" cy="5817235"/>
            <a:chOff x="-3826" y="5416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-3825" y="5416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-3826" y="7719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guànjūn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冠军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champion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共同"/>
          <p:cNvGrpSpPr/>
          <p:nvPr/>
        </p:nvGrpSpPr>
        <p:grpSpPr>
          <a:xfrm>
            <a:off x="1304608" y="711061"/>
            <a:ext cx="4717415" cy="5817235"/>
            <a:chOff x="597" y="18950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597" y="18950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7" y="21378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yònggōng</a:t>
              </a:r>
              <a:endParaRPr lang="en-US" altLang="zh-CN" sz="6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用功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hardworking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dì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tú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map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dài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take along, to bring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miàn</a:t>
              </a:r>
              <a:r>
                <a:rPr kumimoji="0" 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bāo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bread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běi</a:t>
              </a:r>
              <a:r>
                <a:rPr kumimoji="0" lang="en-US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 </a:t>
              </a: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fānɡ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n. north, northern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04608" y="728492"/>
            <a:ext cx="4716780" cy="5817235"/>
            <a:chOff x="2107" y="1168"/>
            <a:chExt cx="7428" cy="9161"/>
          </a:xfrm>
        </p:grpSpPr>
        <p:sp>
          <p:nvSpPr>
            <p:cNvPr id="74" name="圆角矩形 73"/>
            <p:cNvSpPr/>
            <p:nvPr/>
          </p:nvSpPr>
          <p:spPr>
            <a:xfrm>
              <a:off x="2107" y="1168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3966" y="2566625"/>
            <a:ext cx="2299842" cy="17063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747" y="5327892"/>
            <a:ext cx="1032506" cy="6842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9241" y="623215"/>
            <a:ext cx="1061518" cy="7335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4060" y="-1255469"/>
            <a:ext cx="1071880" cy="71030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5610" y="7522738"/>
            <a:ext cx="628779" cy="43452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tímù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题目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title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lang="zh-CN" altLang="en-US" sz="28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作文题目是“难忘的一件事”。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58946" y="1584961"/>
            <a:ext cx="77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支教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1951697"/>
            <a:ext cx="34836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）“行动、义务”的意义和用法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58946" y="2360637"/>
            <a:ext cx="87927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“进步、温柔、勇气、闯、采访、利用、建设、承担、艰巨、收获”等词语的搭配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58946" y="3326740"/>
            <a:ext cx="94371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“及格、交往、家务、体贴、蝴蝶、冠军、鼓掌、用工、题目、朗读、热烈、主题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地理、空闲、指导、培训、操心、力量“等本课其他重点五级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大纲词语的意义和用法。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14443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85050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）本文讲述了志愿者郝琳硕老师在山村支教的经历。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要求学生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阅读理解课文，掌握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大意，能运用所学词汇、语言点叙述郝老师的经历，并描述其中反映的中国山村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的教育状况。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34558" y="5897457"/>
            <a:ext cx="60805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）讨论农村青壮年外出打工的影响，并完成命题写作。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460566"/>
            <a:ext cx="6215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教学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89094" y="2730624"/>
            <a:ext cx="29642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）“发言”和“发表”的异同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7152" y="2735558"/>
            <a:ext cx="2065695" cy="13688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6398" y="5425640"/>
            <a:ext cx="707206" cy="48871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9428" y="626027"/>
            <a:ext cx="981144" cy="72794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8523" y="-1223278"/>
            <a:ext cx="942954" cy="6516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5035" y="7491477"/>
            <a:ext cx="669930" cy="4970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lǎngdú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朗读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/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read aloud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094299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老师让我们朗读课文。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2238" y="2742362"/>
            <a:ext cx="1934253" cy="14233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3063" y="5399861"/>
            <a:ext cx="753874" cy="5593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747" y="647892"/>
            <a:ext cx="1032506" cy="6842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3031" y="-1224229"/>
            <a:ext cx="872667" cy="64746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0408" y="7375799"/>
            <a:ext cx="1099185" cy="72840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wēnróu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温柔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gentle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111552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/>
              <a:r>
                <a:rPr lang="zh-CN" altLang="en-US" sz="28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我的妈妈很温柔。</a:t>
              </a:r>
              <a:endParaRPr lang="en-US" altLang="zh-CN" sz="28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59852" y="178608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排练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rehearse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16672" y="914573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páiliàn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52269" y="228486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41" y="4214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朗读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read aloud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857017" y="949578"/>
            <a:ext cx="2385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lǎngdú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80507" y="21399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题目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title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692572" y="94996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tímù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16672" y="368795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6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温柔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gentle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316672" y="442391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wēnróu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7327" y="3680114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冠军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champion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412854" y="4440079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guànjūn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042437" y="3680114"/>
            <a:ext cx="2243455" cy="3194050"/>
            <a:chOff x="4718" y="1909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0" y="196147"/>
                <a:ext cx="2124196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40" y="4154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鼓掌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applaud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8070633" y="4486309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gǔzhǎng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64" name="图片 6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1158265"/>
            <a:ext cx="2734464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893085"/>
            <a:ext cx="27344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90310" y="4706954"/>
            <a:ext cx="270835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63578" y="3054702"/>
            <a:ext cx="182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title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50694" y="1332582"/>
            <a:ext cx="2734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rehearse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75139" y="4729645"/>
            <a:ext cx="3055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read 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eaLnBrk="1"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aloud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166068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128231" y="352975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524598" y="1540957"/>
            <a:ext cx="1800059" cy="36147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847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069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4338" y="470695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08690" y="46786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81411" y="283518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32520" y="119673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227" y="4898928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tímù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8799" y="299830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páiliàn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8612" y="1316412"/>
            <a:ext cx="2178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lǎngdú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5811" y="489474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朗读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302453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题目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130241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排练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stCxn id="14" idx="3"/>
            <a:endCxn id="57" idx="1"/>
          </p:cNvCxnSpPr>
          <p:nvPr/>
        </p:nvCxnSpPr>
        <p:spPr>
          <a:xfrm flipV="1">
            <a:off x="7168607" y="3372193"/>
            <a:ext cx="995587" cy="17877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265016" y="1759112"/>
            <a:ext cx="913765" cy="16795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1" idx="3"/>
            <a:endCxn id="65" idx="1"/>
          </p:cNvCxnSpPr>
          <p:nvPr/>
        </p:nvCxnSpPr>
        <p:spPr>
          <a:xfrm>
            <a:off x="7296900" y="1608800"/>
            <a:ext cx="978239" cy="3597899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64195" y="1158265"/>
            <a:ext cx="2734464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4194" y="2893085"/>
            <a:ext cx="27344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90310" y="4706954"/>
            <a:ext cx="270835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33718" y="3047986"/>
            <a:ext cx="283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champion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eaLnBrk="1">
              <a:buNone/>
            </a:pPr>
            <a:endParaRPr lang="en-US" altLang="zh-CN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296727" y="1362755"/>
            <a:ext cx="23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gentle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64214" y="4894742"/>
            <a:ext cx="283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applaud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65176" y="1660687"/>
            <a:ext cx="1743514" cy="36280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128231" y="1901187"/>
            <a:ext cx="2080459" cy="16285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524598" y="3581865"/>
            <a:ext cx="1843038" cy="157386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61770" y="2847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10693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4338" y="470695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208690" y="4678609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281411" y="283518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232520" y="119673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227" y="4898928"/>
            <a:ext cx="202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wēnróu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8799" y="299830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gǔzhǎng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8612" y="1316412"/>
            <a:ext cx="2178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guànjūn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95811" y="4894742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鼓掌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6525" y="302453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冠军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5000" y="130241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温柔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>
            <a:endCxn id="62" idx="1"/>
          </p:cNvCxnSpPr>
          <p:nvPr/>
        </p:nvCxnSpPr>
        <p:spPr>
          <a:xfrm>
            <a:off x="7176088" y="1589892"/>
            <a:ext cx="1057630" cy="187359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199918" y="1816524"/>
            <a:ext cx="1122392" cy="3339203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95035" y="3584142"/>
            <a:ext cx="893410" cy="156688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8"/>
            <a:ext cx="2837180" cy="1590073"/>
            <a:chOff x="7787" y="3144"/>
            <a:chExt cx="5660" cy="231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鼓起掌来</a:t>
              </a:r>
              <a:endParaRPr lang="zh-CN" altLang="en-US"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en-US" altLang="zh-CN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 + </a:t>
              </a:r>
              <a:r>
                <a:rPr lang="zh-CN" altLang="en-US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起来</a:t>
              </a:r>
              <a:endParaRPr lang="zh-CN" altLang="en-US" b="1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251670"/>
            <a:ext cx="8538845" cy="829860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 hangingPunct="0">
                <a:lnSpc>
                  <a:spcPct val="150000"/>
                </a:lnSpc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这个孩子一看到妈妈就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哭</a:t>
              </a:r>
              <a:r>
                <a:rPr lang="zh-CN" altLang="en-US" sz="32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起来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8465" y="2358906"/>
            <a:ext cx="8538210" cy="831131"/>
            <a:chOff x="518" y="3193"/>
            <a:chExt cx="13447" cy="1561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93"/>
              <a:ext cx="13447" cy="156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 hangingPunct="0">
                <a:lnSpc>
                  <a:spcPct val="150000"/>
                </a:lnSpc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麦克刚走进教室，同学们就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笑</a:t>
              </a:r>
              <a:r>
                <a:rPr lang="zh-CN" altLang="en-US" sz="32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起来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2" name="Shape 233"/>
          <p:cNvSpPr/>
          <p:nvPr/>
        </p:nvSpPr>
        <p:spPr>
          <a:xfrm>
            <a:off x="3707130" y="3399925"/>
            <a:ext cx="2790825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+mn-ea"/>
              </a:rPr>
              <a:t>v. + n. +</a:t>
            </a:r>
            <a:r>
              <a:rPr sz="2800" dirty="0">
                <a:latin typeface="+mn-lt"/>
                <a:ea typeface="+mn-ea"/>
              </a:rPr>
              <a:t>起</a:t>
            </a:r>
            <a:r>
              <a:rPr lang="zh-CN" altLang="en-US" sz="2800" dirty="0">
                <a:latin typeface="+mn-lt"/>
                <a:ea typeface="+mn-ea"/>
              </a:rPr>
              <a:t>来</a:t>
            </a:r>
            <a:endParaRPr sz="2800" dirty="0">
              <a:latin typeface="+mn-lt"/>
              <a:ea typeface="+mn-ea"/>
            </a:endParaRPr>
          </a:p>
        </p:txBody>
      </p:sp>
      <p:sp>
        <p:nvSpPr>
          <p:cNvPr id="25" name="Shape 235"/>
          <p:cNvSpPr/>
          <p:nvPr/>
        </p:nvSpPr>
        <p:spPr>
          <a:xfrm>
            <a:off x="2203573" y="4097920"/>
            <a:ext cx="1782957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92929"/>
                </a:solidFill>
                <a:latin typeface="+mn-lt"/>
                <a:ea typeface="+mn-ea"/>
              </a:rPr>
              <a:t>喝酒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6" name="Shape 236"/>
          <p:cNvSpPr/>
          <p:nvPr/>
        </p:nvSpPr>
        <p:spPr>
          <a:xfrm>
            <a:off x="5832190" y="4055355"/>
            <a:ext cx="1697339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B2B2B"/>
                </a:solidFill>
                <a:latin typeface="+mn-lt"/>
                <a:ea typeface="+mn-ea"/>
              </a:rPr>
              <a:t>喝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</a:t>
            </a:r>
            <a:r>
              <a:rPr sz="2800" dirty="0" err="1">
                <a:solidFill>
                  <a:srgbClr val="262626"/>
                </a:solidFill>
                <a:latin typeface="+mn-lt"/>
                <a:ea typeface="+mn-ea"/>
              </a:rPr>
              <a:t>酒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7" name="Shape 237"/>
          <p:cNvSpPr/>
          <p:nvPr/>
        </p:nvSpPr>
        <p:spPr>
          <a:xfrm>
            <a:off x="2177143" y="5033752"/>
            <a:ext cx="2597088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B2B2B"/>
                </a:solidFill>
                <a:latin typeface="+mn-lt"/>
                <a:ea typeface="+mn-ea"/>
              </a:rPr>
              <a:t>唱歌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8" name="Shape 238"/>
          <p:cNvSpPr/>
          <p:nvPr/>
        </p:nvSpPr>
        <p:spPr>
          <a:xfrm>
            <a:off x="5862052" y="4997870"/>
            <a:ext cx="2597088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82728"/>
                </a:solidFill>
                <a:latin typeface="+mn-lt"/>
                <a:ea typeface="+mn-ea"/>
              </a:rPr>
              <a:t>唱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</a:t>
            </a:r>
            <a:r>
              <a:rPr sz="2800" dirty="0" err="1">
                <a:solidFill>
                  <a:srgbClr val="2D2D2E"/>
                </a:solidFill>
                <a:latin typeface="+mn-lt"/>
                <a:ea typeface="+mn-ea"/>
              </a:rPr>
              <a:t>歌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9" name="Shape 239"/>
          <p:cNvSpPr/>
          <p:nvPr/>
        </p:nvSpPr>
        <p:spPr>
          <a:xfrm>
            <a:off x="2177143" y="5926721"/>
            <a:ext cx="2597088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F2F2F"/>
                </a:solidFill>
                <a:latin typeface="+mn-lt"/>
                <a:ea typeface="+mn-ea"/>
              </a:rPr>
              <a:t>跳舞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32" name="Shape 240"/>
          <p:cNvSpPr/>
          <p:nvPr/>
        </p:nvSpPr>
        <p:spPr>
          <a:xfrm>
            <a:off x="5862052" y="5924080"/>
            <a:ext cx="1667477" cy="503023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800" dirty="0" err="1">
                <a:solidFill>
                  <a:srgbClr val="2B2B2B"/>
                </a:solidFill>
                <a:latin typeface="+mn-lt"/>
                <a:ea typeface="+mn-ea"/>
              </a:rPr>
              <a:t>跳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起</a:t>
            </a:r>
            <a:r>
              <a:rPr sz="2800" dirty="0" err="1">
                <a:solidFill>
                  <a:srgbClr val="2A2A2A"/>
                </a:solidFill>
                <a:latin typeface="+mn-lt"/>
                <a:ea typeface="+mn-ea"/>
              </a:rPr>
              <a:t>舞</a:t>
            </a:r>
            <a:r>
              <a:rPr sz="2800" dirty="0" err="1">
                <a:solidFill>
                  <a:srgbClr val="00B0F0"/>
                </a:solidFill>
                <a:latin typeface="+mn-lt"/>
                <a:ea typeface="+mn-ea"/>
              </a:rPr>
              <a:t>来</a:t>
            </a:r>
            <a:endParaRPr sz="280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35" name="Shape 241"/>
          <p:cNvSpPr/>
          <p:nvPr/>
        </p:nvSpPr>
        <p:spPr>
          <a:xfrm>
            <a:off x="4205109" y="4349432"/>
            <a:ext cx="1322884" cy="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2600"/>
            </a:pPr>
            <a:endParaRPr sz="2800">
              <a:latin typeface="+mn-lt"/>
              <a:ea typeface="+mn-ea"/>
            </a:endParaRPr>
          </a:p>
        </p:txBody>
      </p:sp>
      <p:sp>
        <p:nvSpPr>
          <p:cNvPr id="36" name="Shape 242"/>
          <p:cNvSpPr/>
          <p:nvPr/>
        </p:nvSpPr>
        <p:spPr>
          <a:xfrm>
            <a:off x="4267021" y="5284470"/>
            <a:ext cx="1322884" cy="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2600"/>
            </a:pPr>
            <a:endParaRPr sz="2800">
              <a:latin typeface="+mn-lt"/>
              <a:ea typeface="+mn-ea"/>
            </a:endParaRPr>
          </a:p>
        </p:txBody>
      </p:sp>
      <p:sp>
        <p:nvSpPr>
          <p:cNvPr id="37" name="Shape 243"/>
          <p:cNvSpPr/>
          <p:nvPr/>
        </p:nvSpPr>
        <p:spPr>
          <a:xfrm>
            <a:off x="4267021" y="6178232"/>
            <a:ext cx="1322884" cy="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2600"/>
            </a:pPr>
            <a:endParaRPr sz="2800">
              <a:latin typeface="+mn-lt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5" grpId="0" bldLvl="0" animBg="1"/>
      <p:bldP spid="36" grpId="0" bldLvl="0" animBg="1"/>
      <p:bldP spid="3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6082030" cy="708025"/>
            <a:chOff x="4428" y="448"/>
            <a:chExt cx="3303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.他就睡起觉来了。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电影刚开始，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5287010"/>
            <a:ext cx="6082030" cy="706755"/>
            <a:chOff x="4428" y="448"/>
            <a:chExt cx="3303" cy="1113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.他就睡觉起来了。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SimSun" panose="0201060003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429625" y="410083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34070" y="4028782"/>
            <a:ext cx="7990386" cy="708025"/>
            <a:chOff x="4428" y="448"/>
            <a:chExt cx="3303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.我一看到这杯水就起来喝了。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天气太热了，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34069" y="5203190"/>
            <a:ext cx="8091987" cy="1323340"/>
            <a:chOff x="4428" y="448"/>
            <a:chExt cx="3303" cy="2084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2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.我一看到这杯水就喝起来了。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SimSun" panose="0201060003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044701" y="530479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4985" y="4080510"/>
            <a:ext cx="6082030" cy="708025"/>
            <a:chOff x="4428" y="448"/>
            <a:chExt cx="3303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A.就跳起来舞了。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6649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小女孩儿一听到这个音乐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endPara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054985" y="5287010"/>
            <a:ext cx="6082030" cy="708025"/>
            <a:chOff x="4428" y="448"/>
            <a:chExt cx="3303" cy="1115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B.就跳起舞来了。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8527415" y="530479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-26989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558128" y="2991485"/>
            <a:ext cx="11400790" cy="386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ts val="4160"/>
              </a:lnSpc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郝老师和福根一起去找音乐老师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学习  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排练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福根的蝴蝶舞得了舞蹈组的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冠军  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3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、之后，福根学习用功了，写了一篇作文得了</a:t>
            </a: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____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。</a:t>
            </a:r>
            <a:endParaRPr lang="zh-CN" altLang="en-US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A. 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最低分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B.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最高分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lvl="0">
              <a:lnSpc>
                <a:spcPts val="4160"/>
              </a:lnSpc>
              <a:defRPr/>
            </a:pPr>
            <a:r>
              <a:rPr lang="en-US" altLang="zh-CN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4</a:t>
            </a:r>
            <a:r>
              <a:rPr lang="zh-CN" altLang="en-US" sz="28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、郝老师发现了赵福根的什么特点？后来他有了什么样的进步？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2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58523" y="2991485"/>
            <a:ext cx="42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07839" y="4082425"/>
            <a:ext cx="34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0909" y="5084269"/>
            <a:ext cx="34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3" name="2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4426.000000" end="9699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130" y="2047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93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24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938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46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2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1453230"/>
            <a:ext cx="1188275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她鼓励福根在学校艺术节上表演，每周二带着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他一起去找音乐老师排练。表演时，福根的蝴蝶舞得了舞蹈组的冠军，台下的同学们鼓起掌来，齐声地喊着“福根”的名字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……</a:t>
            </a:r>
            <a:endParaRPr lang="en-US" altLang="zh-CN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之后，赵福根学习用功了，成绩也逐渐进步。他写了一篇题目为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《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那天的舞蹈和掌声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》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的作文，得了全班最高分，他朗读了自己的作文：“郝老师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来到我家，那是第一次有老师来。她非常温柔</a:t>
            </a:r>
            <a:r>
              <a:rPr lang="en-US" altLang="zh-CN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......</a:t>
            </a: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”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郝老师帮福根找音乐老师排练舞蹈。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8913" y="2976018"/>
            <a:ext cx="966792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 赵福根上课从不发言，但是考试都及格了。</a:t>
            </a:r>
            <a:endParaRPr kumimoji="0" lang="zh-CN" altLang="en-US" sz="32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4" y="4308248"/>
            <a:ext cx="1027239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赵福根的学习成绩还是不好。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4" y="5631180"/>
            <a:ext cx="973391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赵福根的作文写得很好，得了最高分。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《HSK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标准教程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5--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第二十四课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392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HSK Standard  Course 5  Lesson 24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4"/>
                <a:chOff x="3051" y="4499"/>
                <a:chExt cx="18916" cy="302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705" y="6619"/>
                  <a:ext cx="16466" cy="904"/>
                  <a:chOff x="6839" y="6619"/>
                  <a:chExt cx="16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839" y="6621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Lesson 24</a:t>
                    </a:r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064" y="6619"/>
                    <a:ext cx="1024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Volunteer </a:t>
                    </a: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T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eaching</a:t>
                    </a: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 支教行动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97033" y="-493395"/>
            <a:ext cx="4788873" cy="2945130"/>
            <a:chOff x="9149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49" y="8347"/>
              <a:ext cx="671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青壮年外出打工对农民和城市可能</a:t>
              </a:r>
              <a:endParaRPr lang="en-US" altLang="zh-CN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产生什么影响？</a:t>
              </a:r>
              <a:endParaRPr lang="zh-CN" altLang="en-US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126" y="1994536"/>
            <a:ext cx="5588587" cy="314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27575" cy="5817235"/>
            <a:chOff x="9663" y="1159"/>
            <a:chExt cx="7445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79" y="3686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cáifǎng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采访</a:t>
              </a:r>
              <a:endParaRPr kumimoji="0" lang="zh-CN" alt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v. to interview</a:t>
              </a:r>
              <a:endParaRPr lang="en-US" sz="2400" b="1" dirty="0">
                <a:solidFill>
                  <a:srgbClr val="FFFFFF"/>
                </a:solidFill>
                <a:sym typeface="Times New Roman" panose="02020603050405020304" pitchFamily="18" charset="0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36323" y="769372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zhǔtí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主题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theme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124304" y="768489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chuǎng</a:t>
              </a:r>
              <a:endParaRPr lang="en-US" altLang="zh-CN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闯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go around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13508" y="752227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rèliè</a:t>
              </a:r>
              <a:endParaRPr lang="en-US" sz="5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热烈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enthusiastic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yǒngqì</a:t>
              </a:r>
              <a:endParaRPr lang="en-US" altLang="zh-CN" sz="66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勇气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courage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255078" y="735964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547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4400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qīngzhuàngnián</a:t>
              </a:r>
              <a:endParaRPr lang="en-US" sz="4400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青壮年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young and middle-aged adults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05027" y="743722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528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0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liúshǒu</a:t>
              </a:r>
              <a:endParaRPr lang="en-US" sz="6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noProof="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留守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v. to stay behind to take </a:t>
              </a:r>
              <a:endParaRPr lang="en-US" sz="2400" b="1" dirty="0">
                <a:solidFill>
                  <a:srgbClr val="FFFFFF"/>
                </a:solidFill>
                <a:sym typeface="Times New Roman" panose="02020603050405020304" pitchFamily="18" charset="0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care of things</a:t>
              </a:r>
              <a:endParaRPr lang="en-US" sz="2400" b="1" dirty="0">
                <a:solidFill>
                  <a:srgbClr val="FFFFFF"/>
                </a:solidFill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297623" y="735963"/>
            <a:ext cx="4756150" cy="5817235"/>
            <a:chOff x="2106" y="1159"/>
            <a:chExt cx="7490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67" y="3606"/>
              <a:ext cx="7429" cy="397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5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dìlǐ</a:t>
              </a:r>
              <a:endParaRPr lang="en-US" sz="54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地理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Times New Roman" panose="02020603050405020304" pitchFamily="18" charset="0"/>
                </a:rPr>
                <a:t>n. geography</a:t>
              </a:r>
              <a:endParaRPr lang="en-US" sz="2400" b="1" dirty="0">
                <a:solidFill>
                  <a:srgbClr val="FFFFFF"/>
                </a:solidFill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cāi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guess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zhǐhǎo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adv. cannot but, to be forced to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láidejí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there’s still time (to do sth.)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85358" y="72820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stCxn id="25" idx="3"/>
            <a:endCxn id="13" idx="1"/>
          </p:cNvCxnSpPr>
          <p:nvPr/>
        </p:nvCxnSpPr>
        <p:spPr>
          <a:xfrm>
            <a:off x="4325257" y="559580"/>
            <a:ext cx="4284348" cy="440424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3" idx="3"/>
            <a:endCxn id="21" idx="1"/>
          </p:cNvCxnSpPr>
          <p:nvPr/>
        </p:nvCxnSpPr>
        <p:spPr>
          <a:xfrm flipV="1">
            <a:off x="4364197" y="548451"/>
            <a:ext cx="4097259" cy="29829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2" idx="3"/>
          </p:cNvCxnSpPr>
          <p:nvPr/>
        </p:nvCxnSpPr>
        <p:spPr>
          <a:xfrm flipV="1">
            <a:off x="4381957" y="2162435"/>
            <a:ext cx="4194639" cy="276651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33368" y="3491952"/>
            <a:ext cx="4595475" cy="2893234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336622" y="154724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278017" y="341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347417" y="446571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329022" y="302276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609287" y="45224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576596" y="30856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9108" y="155355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423039" y="73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09605" y="4671438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勇气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15010" y="3238997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很大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7522" y="172403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的掌声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61456" y="256668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  <a:sym typeface="华文细黑" panose="02010600040101010101" pitchFamily="2" charset="-122"/>
              </a:rPr>
              <a:t>老人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57577" y="4637164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热烈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39817" y="3239603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采访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40795" y="1724036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78017" y="267192"/>
            <a:ext cx="20472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矩形: 圆角 53"/>
          <p:cNvSpPr/>
          <p:nvPr/>
        </p:nvSpPr>
        <p:spPr>
          <a:xfrm>
            <a:off x="2329022" y="57991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矩形: 圆角 53"/>
          <p:cNvSpPr/>
          <p:nvPr/>
        </p:nvSpPr>
        <p:spPr>
          <a:xfrm>
            <a:off x="8590892" y="585584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91210" y="600487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世界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182" y="597060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进步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9" name="直接连接符 38"/>
          <p:cNvCxnSpPr>
            <a:stCxn id="24" idx="3"/>
          </p:cNvCxnSpPr>
          <p:nvPr/>
        </p:nvCxnSpPr>
        <p:spPr>
          <a:xfrm>
            <a:off x="4354037" y="2015819"/>
            <a:ext cx="4313220" cy="444476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语言点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Language Point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3" y="3193417"/>
            <a:ext cx="1793037" cy="1383125"/>
            <a:chOff x="8776" y="3144"/>
            <a:chExt cx="3577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219"/>
              <a:ext cx="3577" cy="1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忘不了</a:t>
              </a:r>
              <a:endPara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ctr"/>
              <a:r>
                <a:rPr lang="en-US" altLang="zh-CN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V.+</a:t>
              </a:r>
              <a:r>
                <a:rPr lang="zh-CN" altLang="en-US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</a:t>
              </a:r>
              <a:r>
                <a:rPr lang="en-US" altLang="zh-CN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+</a:t>
              </a:r>
              <a:r>
                <a:rPr lang="zh-CN" altLang="en-US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</a:t>
              </a:r>
              <a:r>
                <a:rPr lang="en-US" altLang="zh-CN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(</a:t>
              </a:r>
              <a:r>
                <a:rPr lang="en-US" altLang="zh-CN" b="1" dirty="0" err="1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liǎo</a:t>
              </a:r>
              <a:r>
                <a:rPr lang="en-US" altLang="zh-CN" b="1" dirty="0">
                  <a:solidFill>
                    <a:srgbClr val="FFFFFF">
                      <a:lumMod val="65000"/>
                    </a:srgb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)</a:t>
              </a:r>
              <a:endParaRPr lang="en-US" altLang="zh-CN" b="1" dirty="0">
                <a:solidFill>
                  <a:srgbClr val="FFFFFF">
                    <a:lumMod val="65000"/>
                  </a:srgb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ctr"/>
              <a:endParaRPr lang="zh-CN" altLang="en-US" b="1" dirty="0">
                <a:solidFill>
                  <a:srgbClr val="FFFFFF">
                    <a:lumMod val="65000"/>
                  </a:srgb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91724" y="1885745"/>
            <a:ext cx="3455128" cy="1044574"/>
            <a:chOff x="472" y="2814"/>
            <a:chExt cx="13493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472" y="3064"/>
              <a:ext cx="13447" cy="81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来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不了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322" y="5193861"/>
            <a:ext cx="3455128" cy="1044574"/>
            <a:chOff x="472" y="2814"/>
            <a:chExt cx="13493" cy="1312"/>
          </a:xfrm>
        </p:grpSpPr>
        <p:sp>
          <p:nvSpPr>
            <p:cNvPr id="18" name="圆角矩形 17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472" y="3064"/>
              <a:ext cx="13447" cy="81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吃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不了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04923" y="3531968"/>
            <a:ext cx="3455128" cy="1044574"/>
            <a:chOff x="472" y="2814"/>
            <a:chExt cx="13493" cy="1312"/>
          </a:xfrm>
        </p:grpSpPr>
        <p:sp>
          <p:nvSpPr>
            <p:cNvPr id="21" name="圆角矩形 20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472" y="3064"/>
              <a:ext cx="13447" cy="81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去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不了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华文细黑" panose="0201060004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4952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689825" y="3553318"/>
            <a:ext cx="1140079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郝老师组织学生做了什么学习活动？为什么？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46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3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6997.000000" end="4796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130" y="2047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9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047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170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46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939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en-US" altLang="zh-CN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我永远都忘不了那热烈的掌声和同学们送我的糖，甜甜的。我感觉在学校也有人爱我了，我开始有勇气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……”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郝老师发现，山里的青壮年都出去闯世界，只有老人、孩子留守，“他们出去了还回来吗？大山以后谁来负责”？于是，郝老师组织了一个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8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周的研究型学习活动，主题是“让家乡的明天更美好”。她鼓励学生寻找村子的问题，通过了解历史地理情况、采访村里的老人、小组讨论等，最终提出解决方案。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赵福根感觉在学校也有人爱他了，他很开心。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8913" y="2976018"/>
            <a:ext cx="966792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在山里，青壮年、老人、孩子都在家工作。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68144" y="4308248"/>
            <a:ext cx="1027239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赵福根组织了一个学习活动。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668144" y="5631180"/>
            <a:ext cx="9733916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郝老师鼓励学生自己寻找村子的问题，提出解决方案。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392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24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4"/>
                <a:chOff x="3051" y="4499"/>
                <a:chExt cx="18916" cy="302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705" y="6619"/>
                  <a:ext cx="16466" cy="904"/>
                  <a:chOff x="6839" y="6619"/>
                  <a:chExt cx="16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839" y="6621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24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064" y="6619"/>
                    <a:ext cx="1024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Volunteer </a:t>
                    </a:r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eaching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支教行动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《HSK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标准教程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5--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第二十四课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392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HSK Standard  Course 5  Lesson 24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4"/>
                <a:chOff x="3051" y="4499"/>
                <a:chExt cx="18916" cy="302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705" y="6619"/>
                  <a:ext cx="16466" cy="904"/>
                  <a:chOff x="6839" y="6619"/>
                  <a:chExt cx="16466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839" y="6621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Lesson 24</a:t>
                    </a:r>
                    <a:endPara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064" y="6619"/>
                    <a:ext cx="1024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Volunteer </a:t>
                    </a:r>
                    <a:r>
                      <a: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T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rPr>
                      <a:t>eaching</a:t>
                    </a: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24</a:t>
                  </a: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 支教行动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97033" y="-493395"/>
            <a:ext cx="4788873" cy="2945130"/>
            <a:chOff x="9149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49" y="8347"/>
              <a:ext cx="671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你认为，政府应该怎么帮助这些老人，</a:t>
              </a:r>
              <a:endParaRPr lang="en-US" altLang="zh-CN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孩子和农民工？</a:t>
              </a:r>
              <a:endParaRPr lang="zh-CN" altLang="en-US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644" y="1963172"/>
            <a:ext cx="5628069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踢足球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shōuhuò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收获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gain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也"/>
          <p:cNvGrpSpPr/>
          <p:nvPr/>
        </p:nvGrpSpPr>
        <p:grpSpPr>
          <a:xfrm>
            <a:off x="6136958" y="733741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605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jiānjù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艰巨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arduous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24893" y="719072"/>
            <a:ext cx="4739640" cy="5817235"/>
            <a:chOff x="9627" y="1159"/>
            <a:chExt cx="7464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7" y="3657"/>
              <a:ext cx="7429" cy="4605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cāoxīn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操心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worry about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36640" y="733741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péixùn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培训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train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57218" y="74841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kòngxián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空闲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leisurely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065143" y="772732"/>
            <a:ext cx="4831080" cy="5817235"/>
            <a:chOff x="9483" y="1159"/>
            <a:chExt cx="7608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83" y="3312"/>
              <a:ext cx="7429" cy="460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lìyòng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利用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make use of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kòngxián</a:t>
              </a:r>
              <a:endParaRPr lang="en-US" altLang="zh-CN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空闲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leisurely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47092" y="769716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zhǐdǎo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指导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guide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45821" y="75284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jiànshè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建设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build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8652" y="748410"/>
            <a:ext cx="4717415" cy="5817235"/>
            <a:chOff x="2105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5" y="3564"/>
              <a:ext cx="7429" cy="426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6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chéngdān</a:t>
              </a:r>
              <a:endParaRPr kumimoji="0" lang="en-US" sz="6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承担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undertake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30670" y="731534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lìliàng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力量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strength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45821" y="75284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381463" y="1008283"/>
            <a:ext cx="4213034" cy="519680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21" idx="1"/>
          </p:cNvCxnSpPr>
          <p:nvPr/>
        </p:nvCxnSpPr>
        <p:spPr>
          <a:xfrm flipV="1">
            <a:off x="3999088" y="931499"/>
            <a:ext cx="4494753" cy="19460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3" idx="3"/>
          </p:cNvCxnSpPr>
          <p:nvPr/>
        </p:nvCxnSpPr>
        <p:spPr>
          <a:xfrm flipV="1">
            <a:off x="4281442" y="2718498"/>
            <a:ext cx="4313055" cy="1763316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974284" y="4481814"/>
            <a:ext cx="4620213" cy="170859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332627" y="2195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310402" y="417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278017" y="56464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246267" y="39731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539887" y="570311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493841" y="40360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5113" y="220150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539887" y="401048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40205" y="585214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时间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32255" y="4189425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艰巨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3527" y="237199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爱情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3841" y="63971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家乡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8177" y="581787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57062" y="4190031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收获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36800" y="2371991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建设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75857" y="650240"/>
            <a:ext cx="13131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空闲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49885" y="5169771"/>
            <a:ext cx="12430760" cy="1306594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这次活动的费用将由学校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SimSun" panose="02010600030101010101" pitchFamily="2" charset="-122"/>
                </a:rPr>
                <a:t>闯   勇气   操心  承担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13372" y="1221044"/>
            <a:ext cx="12430760" cy="14146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别怕困难，鼓起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，你一定能成功！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563091"/>
            <a:ext cx="12430760" cy="1291734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昨天开车时精力不集中，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了红灯。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3854825"/>
            <a:ext cx="12430760" cy="1342047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这个孩子很不听话，让父母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了很多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051412" y="3014625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闯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63518" y="4375231"/>
            <a:ext cx="361784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操            心 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62896" y="1730126"/>
            <a:ext cx="14143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勇气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30956" y="5656941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承担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84536" y="3193413"/>
            <a:ext cx="1793038" cy="2802966"/>
            <a:chOff x="8776" y="3144"/>
            <a:chExt cx="3577" cy="264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6" y="3219"/>
              <a:ext cx="3577" cy="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义务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</a:rPr>
                <a:t>名词，法律上或道德上应负的责任。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endParaRPr>
            </a:p>
            <a:p>
              <a:pPr algn="ctr" fontAlgn="ctr"/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3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6000" y="2744801"/>
            <a:ext cx="8834309" cy="912799"/>
            <a:chOff x="518" y="3426"/>
            <a:chExt cx="1358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655" y="3674"/>
              <a:ext cx="13446" cy="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建设家乡，人人有责，我们也要承担这个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义务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087" y="3820766"/>
            <a:ext cx="2324100" cy="1447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50695" y="3193412"/>
            <a:ext cx="1926876" cy="2478306"/>
            <a:chOff x="8509" y="3144"/>
            <a:chExt cx="3844" cy="297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09" y="3219"/>
              <a:ext cx="3844" cy="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义务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</a:rPr>
                <a:t>形容词，不收报酬。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endParaRPr>
            </a:p>
            <a:p>
              <a:pPr algn="ctr" fontAlgn="ctr"/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3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20065" y="2873686"/>
            <a:ext cx="8745855" cy="889595"/>
            <a:chOff x="518" y="3426"/>
            <a:chExt cx="1377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79"/>
              <a:ext cx="13773" cy="1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我们每个学期都要参加三次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义务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劳动。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37" b="94079" l="508" r="97462">
                        <a14:foregroundMark x1="8122" y1="45395" x2="14721" y2="52632"/>
                        <a14:foregroundMark x1="5584" y1="50658" x2="11168" y2="57895"/>
                        <a14:foregroundMark x1="29442" y1="16447" x2="38071" y2="17105"/>
                        <a14:foregroundMark x1="5584" y1="13816" x2="46701" y2="23684"/>
                        <a14:foregroundMark x1="31980" y1="12500" x2="47716" y2="18421"/>
                        <a14:foregroundMark x1="47716" y1="18421" x2="47716" y2="18421"/>
                        <a14:foregroundMark x1="34010" y1="7237" x2="27919" y2="17763"/>
                        <a14:foregroundMark x1="508" y1="19737" x2="11168" y2="28947"/>
                        <a14:foregroundMark x1="14721" y1="10526" x2="16244" y2="21711"/>
                        <a14:foregroundMark x1="89848" y1="55921" x2="90863" y2="57895"/>
                        <a14:foregroundMark x1="85279" y1="28947" x2="92893" y2="26974"/>
                        <a14:foregroundMark x1="91371" y1="23684" x2="96447" y2="28289"/>
                        <a14:foregroundMark x1="91878" y1="38158" x2="90863" y2="66447"/>
                        <a14:foregroundMark x1="90863" y1="66447" x2="91371" y2="67105"/>
                        <a14:foregroundMark x1="82741" y1="39474" x2="90355" y2="66447"/>
                        <a14:foregroundMark x1="90355" y1="66447" x2="93909" y2="43421"/>
                        <a14:foregroundMark x1="93909" y1="43421" x2="92386" y2="40132"/>
                        <a14:foregroundMark x1="97462" y1="39474" x2="90355" y2="78289"/>
                        <a14:foregroundMark x1="90355" y1="78289" x2="89340" y2="79605"/>
                        <a14:foregroundMark x1="16751" y1="75658" x2="16751" y2="75658"/>
                        <a14:foregroundMark x1="18274" y1="76974" x2="18274" y2="76974"/>
                        <a14:foregroundMark x1="13198" y1="78289" x2="21320" y2="77632"/>
                        <a14:foregroundMark x1="29442" y1="90789" x2="29442" y2="90789"/>
                        <a14:foregroundMark x1="37056" y1="94079" x2="37056" y2="94079"/>
                        <a14:foregroundMark x1="50254" y1="84868" x2="50254" y2="84868"/>
                        <a14:foregroundMark x1="75635" y1="90132" x2="79188" y2="90132"/>
                        <a14:foregroundMark x1="80711" y1="90132" x2="85787" y2="88158"/>
                        <a14:foregroundMark x1="38579" y1="55921" x2="37563" y2="62500"/>
                        <a14:foregroundMark x1="49746" y1="54605" x2="49746" y2="54605"/>
                        <a14:foregroundMark x1="66497" y1="38158" x2="74112" y2="40132"/>
                        <a14:foregroundMark x1="70558" y1="44737" x2="61929" y2="53947"/>
                        <a14:foregroundMark x1="74112" y1="47368" x2="76650" y2="61184"/>
                        <a14:foregroundMark x1="6599" y1="75658" x2="25888" y2="90132"/>
                        <a14:foregroundMark x1="25888" y1="90132" x2="25888" y2="90132"/>
                        <a14:foregroundMark x1="5076" y1="69737" x2="11675" y2="71053"/>
                        <a14:foregroundMark x1="2538" y1="74342" x2="7107" y2="77632"/>
                        <a14:foregroundMark x1="54315" y1="87500" x2="60406" y2="87500"/>
                        <a14:foregroundMark x1="46701" y1="87500" x2="53299" y2="87500"/>
                        <a14:foregroundMark x1="45685" y1="87500" x2="47716" y2="88816"/>
                        <a14:foregroundMark x1="62437" y1="88816" x2="65482" y2="888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763281"/>
            <a:ext cx="1771683" cy="136698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3"/>
            <a:ext cx="2633665" cy="1491596"/>
            <a:chOff x="7787" y="3144"/>
            <a:chExt cx="5254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29"/>
              <a:ext cx="5254" cy="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用不着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不用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en-US" altLang="zh-CN" sz="3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4"/>
            <a:ext cx="8768619" cy="939799"/>
            <a:chOff x="518" y="3426"/>
            <a:chExt cx="1348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4" y="3799"/>
              <a:ext cx="13446" cy="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这件事是我自己的事情，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用不着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你操心。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3"/>
            <a:ext cx="8768715" cy="1096201"/>
            <a:chOff x="518" y="3426"/>
            <a:chExt cx="13809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54" y="3814"/>
              <a:ext cx="13773" cy="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他已经顺利回家了，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用不着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去找他了。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48" b="100000" l="0" r="100000">
                        <a14:foregroundMark x1="28873" y1="80892" x2="26056" y2="90446"/>
                        <a14:foregroundMark x1="83803" y1="60510" x2="78873" y2="78981"/>
                        <a14:foregroundMark x1="69718" y1="77707" x2="45775" y2="91720"/>
                        <a14:foregroundMark x1="20423" y1="76433" x2="27465" y2="88535"/>
                        <a14:foregroundMark x1="13380" y1="71975" x2="23944" y2="872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0030" y="3305910"/>
            <a:ext cx="1443638" cy="15961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232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721885" y="3646057"/>
            <a:ext cx="1140079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通过这个活动，学生们有了什么新认识？</a:t>
            </a: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	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对支教活动，郝老师有什么感受？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44418.000000" end="539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130" y="2047240"/>
            <a:ext cx="796290" cy="79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047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170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4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29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她和其他志愿者利用午休、周末等空闲时间给学生们指导和培训。学生们说：“以前，我们总认为建设家乡是大人的事，用不着我们操心。不过，现在我们明白了，建设家乡，人人有责，我们也要承担这个义务。这个任务很艰巨，我们要尽自己最大的力量。”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郝琳硕觉得自己的收获远多于给孩子们的。“不管以后在哪儿，我都会继续用我的力量影响山里的孩子们，因为他们是国家的未来与希望。”</a:t>
            </a:r>
            <a:endParaRPr lang="zh-CN" altLang="en-US" sz="28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说出第二十三课中有关学校教育的词语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8928" y="5643593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08928" y="5671939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654011" y="5739317"/>
            <a:ext cx="9766570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刻苦、遵守、违反、纪律、规矩、逃课、讲座、学生、</a:t>
            </a:r>
            <a:endParaRPr kumimoji="0" lang="en-US" altLang="zh-CN" sz="24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主席、系、念、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报送、名牌大学、留学、录取</a:t>
            </a:r>
            <a:endParaRPr kumimoji="0" lang="zh-CN" altLang="en-US" sz="24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9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1" name="图片 20" descr="人物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40" y="1798955"/>
            <a:ext cx="2015490" cy="30238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判断对错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668144" y="1681728"/>
            <a:ext cx="9730105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郝琳硕老师利用上班时间给学生们指导和培训。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15975" y="3215782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15975" y="3218322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15975" y="3218322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653833" y="3362240"/>
            <a:ext cx="9667924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学生们现在明白了，建设家乡是大家的义务。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15975" y="479285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18515" y="4795395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18515" y="4795395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673225" y="4926552"/>
            <a:ext cx="9648532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郝琳硕老师觉得自己支教的收获很大。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602 L 0.80782 -0.0046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50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602 L 0.80782 -0.0046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50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010" y="1724518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4730" y="2893859"/>
            <a:ext cx="9389310" cy="2382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请以“大山的未来谁负责”为题，谈谈你的看法。尽量用上本课所学的生词，字数不少于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28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002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Lesson24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8367"/>
            <a:chOff x="-3513638" y="334832"/>
            <a:chExt cx="10285095" cy="3128367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808332" cy="24006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文文从小是个乖乖女，学习刻苦，遵守纪律。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尽管妈妈也征求她的意见，但大事基本上都是妈妈说了算。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大学阶段，她听讲座、做志愿者、学摄影、泡酒吧，参加了学生会并担任了主席。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她被许多世界名牌大学录取，面临选择时，她跟父母的意见不一致。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在这个陌生的地方，妈妈不能单独出门，不能与人沟通，幸亏有女儿帮忙。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86" y="3619433"/>
            <a:ext cx="2505075" cy="3076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14779" y="1390650"/>
            <a:ext cx="9281975" cy="4488814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请看下面图片，试着找出本课跟它们有关的生词。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684" y="4627202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895" y="5920422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924550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9245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2393332" y="6150152"/>
            <a:ext cx="7969322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冠军、鼓掌、收获、支教、发言、用功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03" y="1763732"/>
            <a:ext cx="2463855" cy="15953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426" y="3368358"/>
            <a:ext cx="2271027" cy="16824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605" y="3404186"/>
            <a:ext cx="2441153" cy="166469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758" y="1776080"/>
            <a:ext cx="2255571" cy="15853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5830" y="1780209"/>
            <a:ext cx="1513844" cy="15840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479" y="3400058"/>
            <a:ext cx="1394280" cy="16629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zhījiào</a:t>
              </a:r>
              <a:endParaRPr 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支教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1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2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3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4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5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6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7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8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PA" val="v5.2.11"/>
</p:tagLst>
</file>

<file path=ppt/tags/tag544.xml><?xml version="1.0" encoding="utf-8"?>
<p:tagLst xmlns:p="http://schemas.openxmlformats.org/presentationml/2006/main">
  <p:tag name="PA" val="v5.2.11"/>
</p:tagLst>
</file>

<file path=ppt/tags/tag545.xml><?xml version="1.0" encoding="utf-8"?>
<p:tagLst xmlns:p="http://schemas.openxmlformats.org/presentationml/2006/main">
  <p:tag name="PA" val="v5.2.11"/>
</p:tagLst>
</file>

<file path=ppt/tags/tag5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COMMONDATA" val="eyJoZGlkIjoiZjA0MmQ4N2JlZDRkYTVmM2QxMDAwYTU3YTQ3MzY2OGUifQ==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6028</Words>
  <Application>WPS 演示</Application>
  <PresentationFormat>宽屏</PresentationFormat>
  <Paragraphs>955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8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Times New Roman</vt:lpstr>
      <vt:lpstr>GB Pinyinok-D</vt:lpstr>
      <vt:lpstr>Calibri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177</cp:revision>
  <dcterms:created xsi:type="dcterms:W3CDTF">2019-06-19T02:08:00Z</dcterms:created>
  <dcterms:modified xsi:type="dcterms:W3CDTF">2022-11-04T15:18:25Z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45F98AB0F80940D29754169B1CF6C411</vt:lpwstr>
  </property>
</Properties>
</file>